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307" r:id="rId3"/>
    <p:sldId id="329" r:id="rId4"/>
    <p:sldId id="328" r:id="rId5"/>
    <p:sldId id="257" r:id="rId6"/>
    <p:sldId id="259" r:id="rId7"/>
    <p:sldId id="258" r:id="rId8"/>
    <p:sldId id="260" r:id="rId9"/>
    <p:sldId id="305" r:id="rId10"/>
    <p:sldId id="261" r:id="rId11"/>
    <p:sldId id="306" r:id="rId12"/>
    <p:sldId id="308" r:id="rId13"/>
    <p:sldId id="309" r:id="rId14"/>
    <p:sldId id="304" r:id="rId15"/>
    <p:sldId id="311" r:id="rId16"/>
    <p:sldId id="312" r:id="rId17"/>
    <p:sldId id="313" r:id="rId18"/>
    <p:sldId id="310" r:id="rId19"/>
    <p:sldId id="314" r:id="rId20"/>
    <p:sldId id="315" r:id="rId21"/>
    <p:sldId id="262" r:id="rId22"/>
  </p:sldIdLst>
  <p:sldSz cx="23680738" cy="13320713"/>
  <p:notesSz cx="7559675" cy="10691813"/>
  <p:embeddedFontLst>
    <p:embeddedFont>
      <p:font typeface="Bubblegum Sans" panose="020B0604020202020204" charset="0"/>
      <p:regular r:id="rId25"/>
    </p:embeddedFont>
    <p:embeddedFont>
      <p:font typeface="Cooper Black" panose="0208090404030B020404" pitchFamily="18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crayon kids" panose="02000603000000000000" pitchFamily="2" charset="0"/>
      <p:regular r:id="rId31"/>
    </p:embeddedFont>
    <p:embeddedFont>
      <p:font typeface="Montserrat Medium" panose="00000600000000000000" pitchFamily="2" charset="0"/>
      <p:regular r:id="rId32"/>
      <p:italic r:id="rId33"/>
    </p:embeddedFont>
    <p:embeddedFont>
      <p:font typeface="Baby Doll" panose="02000500000000000000" pitchFamily="2" charset="0"/>
      <p:regular r:id="rId34"/>
    </p:embeddedFont>
    <p:embeddedFont>
      <p:font typeface="Bebas Neue" panose="020B0604020202020204" charset="0"/>
      <p:regular r:id="rId35"/>
    </p:embeddedFont>
    <p:embeddedFont>
      <p:font typeface="Arabic Typesetting" panose="03020402040406030203" pitchFamily="66" charset="-78"/>
      <p:regular r:id="rId36"/>
    </p:embeddedFont>
    <p:embeddedFont>
      <p:font typeface="Chiller" panose="04020404031007020602" pitchFamily="82" charset="0"/>
      <p:regular r:id="rId37"/>
    </p:embeddedFont>
  </p:embeddedFontLst>
  <p:custDataLst>
    <p:tags r:id="rId3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2E8995-9B53-4805-ACE5-7BC32FCF922A}">
  <a:tblStyle styleId="{3F2E8995-9B53-4805-ACE5-7BC32FCF92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7" autoAdjust="0"/>
    <p:restoredTop sz="94660"/>
  </p:normalViewPr>
  <p:slideViewPr>
    <p:cSldViewPr snapToGrid="0">
      <p:cViewPr varScale="1">
        <p:scale>
          <a:sx n="30" d="100"/>
          <a:sy n="30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76"/>
    </p:cViewPr>
  </p:sorterViewPr>
  <p:notesViewPr>
    <p:cSldViewPr snapToGrid="0">
      <p:cViewPr varScale="1">
        <p:scale>
          <a:sx n="34" d="100"/>
          <a:sy n="34" d="100"/>
        </p:scale>
        <p:origin x="2424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EBA6C-1191-4F7F-AD3F-8B86251E717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64E39-C033-4163-BEA1-DD7AAEFC7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30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7009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7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c1ecb1c3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c1ecb1c3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514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c1ecb1c3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c1ecb1c3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335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c1ecb1c3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c1ecb1c3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1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c1ecb1c3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c1ecb1c3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61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c1ecb1c3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c1ecb1c3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634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d95c030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d95c030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146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d95c030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d95c030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706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d95c030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d95c030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95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d95c030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d95c030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289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d95c030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d95c030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64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d95c030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d95c030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39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c1ecb1c3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c1ecb1c3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448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d95c030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d95c030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117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c1ecb1c3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5c1ecb1c3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97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c1ecb1c3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c1ecb1c3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1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c1ecb1c3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c1ecb1c3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515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d741af1ab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d741af1ab_0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61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d95c030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d95c030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78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d741af1ab_0_2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d741af1ab_0_2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96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c1ecb1c3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c1ecb1c3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76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c1ecb1c3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c1ecb1c3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57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83417" y="2346293"/>
            <a:ext cx="16314347" cy="6887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6448">
                <a:solidFill>
                  <a:srgbClr val="734F2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50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50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50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50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50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50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50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50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83417" y="9367986"/>
            <a:ext cx="16314347" cy="81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89">
                <a:solidFill>
                  <a:srgbClr val="734F2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8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8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8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8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8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8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8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89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3059660" y="5964926"/>
            <a:ext cx="7530259" cy="18475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525059" y="5964926"/>
            <a:ext cx="7530259" cy="18475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386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059660" y="7555209"/>
            <a:ext cx="7530259" cy="1847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12525059" y="7555209"/>
            <a:ext cx="7530259" cy="1847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864659" y="1152587"/>
            <a:ext cx="19951572" cy="1483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851953" y="1385610"/>
            <a:ext cx="19977484" cy="220647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12792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12792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12792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12792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12792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12792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12792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12792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12792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864659" y="1152587"/>
            <a:ext cx="19951572" cy="1483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864657" y="2984828"/>
            <a:ext cx="8604021" cy="8848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835514" lvl="0" indent="-58021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2559">
                <a:solidFill>
                  <a:srgbClr val="434343"/>
                </a:solidFill>
              </a:defRPr>
            </a:lvl1pPr>
            <a:lvl2pPr marL="1671031" lvl="1" indent="-6034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2pPr>
            <a:lvl3pPr marL="2506546" lvl="2" indent="-6034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3pPr>
            <a:lvl4pPr marL="3342064" lvl="3" indent="-6034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>
                <a:solidFill>
                  <a:srgbClr val="434343"/>
                </a:solidFill>
              </a:defRPr>
            </a:lvl4pPr>
            <a:lvl5pPr marL="4177580" lvl="4" indent="-6034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5pPr>
            <a:lvl6pPr marL="5013095" lvl="5" indent="-6034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6pPr>
            <a:lvl7pPr marL="5848612" lvl="6" indent="-6034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>
                <a:solidFill>
                  <a:srgbClr val="434343"/>
                </a:solidFill>
              </a:defRPr>
            </a:lvl7pPr>
            <a:lvl8pPr marL="6684127" lvl="7" indent="-6034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8pPr>
            <a:lvl9pPr marL="7519643" lvl="8" indent="-60342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594908" y="3385297"/>
            <a:ext cx="16491094" cy="6550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965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965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965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965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965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965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965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965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96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864659" y="951602"/>
            <a:ext cx="19951572" cy="2180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22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78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78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78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78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78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78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78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78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5805183" y="3493165"/>
            <a:ext cx="12071807" cy="4355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864659" y="5919018"/>
            <a:ext cx="19951572" cy="14833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377"/>
            <a:ext cx="23681152" cy="1332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325318" y="4036339"/>
            <a:ext cx="17030629" cy="39139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544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544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544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544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544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544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544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544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544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3325318" y="7950106"/>
            <a:ext cx="17030629" cy="1847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924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51953" y="1385610"/>
            <a:ext cx="19977484" cy="220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70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70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70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70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70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70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70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70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ubblegum Sans"/>
              <a:buNone/>
              <a:defRPr sz="7000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851953" y="3592079"/>
            <a:ext cx="19977484" cy="834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■"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■"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■"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55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p3"/><Relationship Id="rId7" Type="http://schemas.openxmlformats.org/officeDocument/2006/relationships/slide" Target="slide2.xml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audio" Target="../media/audio1.wav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0.xml"/><Relationship Id="rId7" Type="http://schemas.openxmlformats.org/officeDocument/2006/relationships/audio" Target="../media/audio1.wav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6" Type="http://schemas.openxmlformats.org/officeDocument/2006/relationships/slide" Target="slide3.xml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40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4.jpeg"/><Relationship Id="rId12" Type="http://schemas.openxmlformats.org/officeDocument/2006/relationships/image" Target="../media/image28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46.png"/><Relationship Id="rId1" Type="http://schemas.openxmlformats.org/officeDocument/2006/relationships/tags" Target="../tags/tag12.xml"/><Relationship Id="rId6" Type="http://schemas.openxmlformats.org/officeDocument/2006/relationships/image" Target="../media/image43.png"/><Relationship Id="rId11" Type="http://schemas.openxmlformats.org/officeDocument/2006/relationships/slide" Target="slide12.xml"/><Relationship Id="rId5" Type="http://schemas.openxmlformats.org/officeDocument/2006/relationships/image" Target="../media/image15.png"/><Relationship Id="rId15" Type="http://schemas.openxmlformats.org/officeDocument/2006/relationships/image" Target="../media/image45.png"/><Relationship Id="rId10" Type="http://schemas.openxmlformats.org/officeDocument/2006/relationships/slide" Target="slide5.xml"/><Relationship Id="rId4" Type="http://schemas.openxmlformats.org/officeDocument/2006/relationships/image" Target="../media/image42.png"/><Relationship Id="rId9" Type="http://schemas.openxmlformats.org/officeDocument/2006/relationships/audio" Target="../media/audio1.wav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5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3.png"/><Relationship Id="rId12" Type="http://schemas.openxmlformats.org/officeDocument/2006/relationships/image" Target="../media/image28.png"/><Relationship Id="rId17" Type="http://schemas.openxmlformats.org/officeDocument/2006/relationships/image" Target="../media/image52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51.png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11" Type="http://schemas.openxmlformats.org/officeDocument/2006/relationships/slide" Target="slide11.xml"/><Relationship Id="rId5" Type="http://schemas.openxmlformats.org/officeDocument/2006/relationships/image" Target="../media/image49.png"/><Relationship Id="rId15" Type="http://schemas.openxmlformats.org/officeDocument/2006/relationships/slide" Target="slide13.xml"/><Relationship Id="rId10" Type="http://schemas.openxmlformats.org/officeDocument/2006/relationships/slide" Target="slide5.xml"/><Relationship Id="rId4" Type="http://schemas.openxmlformats.org/officeDocument/2006/relationships/image" Target="../media/image48.png"/><Relationship Id="rId9" Type="http://schemas.openxmlformats.org/officeDocument/2006/relationships/audio" Target="../media/audio1.wav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4.jpe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56.png"/><Relationship Id="rId1" Type="http://schemas.openxmlformats.org/officeDocument/2006/relationships/tags" Target="../tags/tag14.xml"/><Relationship Id="rId6" Type="http://schemas.openxmlformats.org/officeDocument/2006/relationships/image" Target="../media/image43.png"/><Relationship Id="rId11" Type="http://schemas.openxmlformats.org/officeDocument/2006/relationships/slide" Target="slide12.xml"/><Relationship Id="rId5" Type="http://schemas.openxmlformats.org/officeDocument/2006/relationships/image" Target="../media/image15.png"/><Relationship Id="rId15" Type="http://schemas.openxmlformats.org/officeDocument/2006/relationships/image" Target="../media/image55.png"/><Relationship Id="rId10" Type="http://schemas.openxmlformats.org/officeDocument/2006/relationships/slide" Target="slide5.xml"/><Relationship Id="rId4" Type="http://schemas.openxmlformats.org/officeDocument/2006/relationships/image" Target="../media/image53.png"/><Relationship Id="rId9" Type="http://schemas.openxmlformats.org/officeDocument/2006/relationships/audio" Target="../media/audio1.wav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18" Type="http://schemas.openxmlformats.org/officeDocument/2006/relationships/image" Target="../media/image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7.png"/><Relationship Id="rId12" Type="http://schemas.openxmlformats.org/officeDocument/2006/relationships/image" Target="../media/image28.png"/><Relationship Id="rId17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8.png"/><Relationship Id="rId1" Type="http://schemas.openxmlformats.org/officeDocument/2006/relationships/tags" Target="../tags/tag15.xml"/><Relationship Id="rId6" Type="http://schemas.openxmlformats.org/officeDocument/2006/relationships/image" Target="../media/image25.png"/><Relationship Id="rId11" Type="http://schemas.openxmlformats.org/officeDocument/2006/relationships/slide" Target="slide15.xm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slide" Target="slide5.xml"/><Relationship Id="rId19" Type="http://schemas.openxmlformats.org/officeDocument/2006/relationships/image" Target="../media/image18.png"/><Relationship Id="rId4" Type="http://schemas.openxmlformats.org/officeDocument/2006/relationships/image" Target="../media/image53.png"/><Relationship Id="rId9" Type="http://schemas.openxmlformats.org/officeDocument/2006/relationships/audio" Target="../media/audio1.wav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slide" Target="slide5.xml"/><Relationship Id="rId18" Type="http://schemas.openxmlformats.org/officeDocument/2006/relationships/image" Target="../media/image62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59.png"/><Relationship Id="rId7" Type="http://schemas.openxmlformats.org/officeDocument/2006/relationships/image" Target="../media/image60.png"/><Relationship Id="rId12" Type="http://schemas.openxmlformats.org/officeDocument/2006/relationships/image" Target="../media/image14.png"/><Relationship Id="rId17" Type="http://schemas.openxmlformats.org/officeDocument/2006/relationships/slide" Target="slide14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.png"/><Relationship Id="rId20" Type="http://schemas.openxmlformats.org/officeDocument/2006/relationships/image" Target="../media/image64.png"/><Relationship Id="rId1" Type="http://schemas.openxmlformats.org/officeDocument/2006/relationships/tags" Target="../tags/tag16.xml"/><Relationship Id="rId6" Type="http://schemas.openxmlformats.org/officeDocument/2006/relationships/image" Target="../media/image57.png"/><Relationship Id="rId11" Type="http://schemas.openxmlformats.org/officeDocument/2006/relationships/audio" Target="../media/audio1.wav"/><Relationship Id="rId5" Type="http://schemas.openxmlformats.org/officeDocument/2006/relationships/image" Target="../media/image25.png"/><Relationship Id="rId15" Type="http://schemas.openxmlformats.org/officeDocument/2006/relationships/slide" Target="slide16.xml"/><Relationship Id="rId23" Type="http://schemas.openxmlformats.org/officeDocument/2006/relationships/image" Target="../media/image66.png"/><Relationship Id="rId10" Type="http://schemas.openxmlformats.org/officeDocument/2006/relationships/slide" Target="slide3.xml"/><Relationship Id="rId19" Type="http://schemas.openxmlformats.org/officeDocument/2006/relationships/image" Target="../media/image63.png"/><Relationship Id="rId4" Type="http://schemas.openxmlformats.org/officeDocument/2006/relationships/image" Target="../media/image6.png"/><Relationship Id="rId9" Type="http://schemas.openxmlformats.org/officeDocument/2006/relationships/image" Target="../media/image61.png"/><Relationship Id="rId14" Type="http://schemas.openxmlformats.org/officeDocument/2006/relationships/image" Target="../media/image28.png"/><Relationship Id="rId22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audio" Target="../media/audio1.wav"/><Relationship Id="rId18" Type="http://schemas.openxmlformats.org/officeDocument/2006/relationships/slide" Target="slide5.xml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71.png"/><Relationship Id="rId7" Type="http://schemas.openxmlformats.org/officeDocument/2006/relationships/image" Target="../media/image25.png"/><Relationship Id="rId12" Type="http://schemas.openxmlformats.org/officeDocument/2006/relationships/slide" Target="slide3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6" Type="http://schemas.openxmlformats.org/officeDocument/2006/relationships/slide" Target="slide15.xml"/><Relationship Id="rId20" Type="http://schemas.openxmlformats.org/officeDocument/2006/relationships/slide" Target="slide17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5" Type="http://schemas.openxmlformats.org/officeDocument/2006/relationships/image" Target="../media/image14.png"/><Relationship Id="rId10" Type="http://schemas.openxmlformats.org/officeDocument/2006/relationships/image" Target="../media/image69.png"/><Relationship Id="rId19" Type="http://schemas.openxmlformats.org/officeDocument/2006/relationships/image" Target="../media/image28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Relationship Id="rId14" Type="http://schemas.openxmlformats.org/officeDocument/2006/relationships/slide" Target="slide2.xml"/><Relationship Id="rId22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slide" Target="slide16.xml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28.png"/><Relationship Id="rId7" Type="http://schemas.openxmlformats.org/officeDocument/2006/relationships/image" Target="../media/image61.png"/><Relationship Id="rId12" Type="http://schemas.openxmlformats.org/officeDocument/2006/relationships/image" Target="../media/image74.png"/><Relationship Id="rId17" Type="http://schemas.openxmlformats.org/officeDocument/2006/relationships/image" Target="../media/image14.png"/><Relationship Id="rId25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6" Type="http://schemas.openxmlformats.org/officeDocument/2006/relationships/audio" Target="../media/audio1.wav"/><Relationship Id="rId20" Type="http://schemas.openxmlformats.org/officeDocument/2006/relationships/slide" Target="slide5.xml"/><Relationship Id="rId1" Type="http://schemas.openxmlformats.org/officeDocument/2006/relationships/tags" Target="../tags/tag18.xml"/><Relationship Id="rId6" Type="http://schemas.openxmlformats.org/officeDocument/2006/relationships/image" Target="../media/image57.png"/><Relationship Id="rId11" Type="http://schemas.microsoft.com/office/2007/relationships/hdphoto" Target="../media/hdphoto3.wdp"/><Relationship Id="rId24" Type="http://schemas.openxmlformats.org/officeDocument/2006/relationships/image" Target="../media/image78.png"/><Relationship Id="rId5" Type="http://schemas.openxmlformats.org/officeDocument/2006/relationships/image" Target="../media/image25.png"/><Relationship Id="rId15" Type="http://schemas.openxmlformats.org/officeDocument/2006/relationships/slide" Target="slide3.xml"/><Relationship Id="rId23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2.wdp"/><Relationship Id="rId14" Type="http://schemas.openxmlformats.org/officeDocument/2006/relationships/image" Target="../media/image30.png"/><Relationship Id="rId22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audio" Target="../media/audio1.wav"/><Relationship Id="rId18" Type="http://schemas.openxmlformats.org/officeDocument/2006/relationships/image" Target="../media/image85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png"/><Relationship Id="rId12" Type="http://schemas.openxmlformats.org/officeDocument/2006/relationships/slide" Target="slide3.xml"/><Relationship Id="rId17" Type="http://schemas.openxmlformats.org/officeDocument/2006/relationships/image" Target="../media/image84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8.png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5" Type="http://schemas.openxmlformats.org/officeDocument/2006/relationships/slide" Target="slide5.xml"/><Relationship Id="rId10" Type="http://schemas.openxmlformats.org/officeDocument/2006/relationships/image" Target="../media/image13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Relationship Id="rId1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slide" Target="slide20.xml"/><Relationship Id="rId18" Type="http://schemas.openxmlformats.org/officeDocument/2006/relationships/image" Target="../media/image91.png"/><Relationship Id="rId3" Type="http://schemas.openxmlformats.org/officeDocument/2006/relationships/video" Target="../media/media2.mp4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17" Type="http://schemas.openxmlformats.org/officeDocument/2006/relationships/image" Target="../media/image90.png"/><Relationship Id="rId2" Type="http://schemas.microsoft.com/office/2007/relationships/media" Target="../media/media2.mp4"/><Relationship Id="rId16" Type="http://schemas.openxmlformats.org/officeDocument/2006/relationships/image" Target="../media/image89.png"/><Relationship Id="rId1" Type="http://schemas.openxmlformats.org/officeDocument/2006/relationships/tags" Target="../tags/tag20.xml"/><Relationship Id="rId6" Type="http://schemas.openxmlformats.org/officeDocument/2006/relationships/image" Target="../media/image86.png"/><Relationship Id="rId11" Type="http://schemas.openxmlformats.org/officeDocument/2006/relationships/audio" Target="../media/audio1.wav"/><Relationship Id="rId5" Type="http://schemas.openxmlformats.org/officeDocument/2006/relationships/notesSlide" Target="../notesSlides/notesSlide19.xml"/><Relationship Id="rId15" Type="http://schemas.openxmlformats.org/officeDocument/2006/relationships/image" Target="../media/image88.png"/><Relationship Id="rId10" Type="http://schemas.openxmlformats.org/officeDocument/2006/relationships/slide" Target="slide3.xml"/><Relationship Id="rId19" Type="http://schemas.openxmlformats.org/officeDocument/2006/relationships/image" Target="../media/image9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audio" Target="../media/audio1.wav"/><Relationship Id="rId5" Type="http://schemas.openxmlformats.org/officeDocument/2006/relationships/slide" Target="slide3.xm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18" Type="http://schemas.openxmlformats.org/officeDocument/2006/relationships/image" Target="../media/image95.png"/><Relationship Id="rId3" Type="http://schemas.openxmlformats.org/officeDocument/2006/relationships/video" Target="../media/media3.mp4"/><Relationship Id="rId7" Type="http://schemas.openxmlformats.org/officeDocument/2006/relationships/image" Target="../media/image87.png"/><Relationship Id="rId12" Type="http://schemas.openxmlformats.org/officeDocument/2006/relationships/slide" Target="slide19.xml"/><Relationship Id="rId17" Type="http://schemas.openxmlformats.org/officeDocument/2006/relationships/image" Target="../media/image57.png"/><Relationship Id="rId2" Type="http://schemas.microsoft.com/office/2007/relationships/media" Target="../media/media3.mp4"/><Relationship Id="rId16" Type="http://schemas.openxmlformats.org/officeDocument/2006/relationships/image" Target="../media/image94.png"/><Relationship Id="rId1" Type="http://schemas.openxmlformats.org/officeDocument/2006/relationships/tags" Target="../tags/tag21.xml"/><Relationship Id="rId6" Type="http://schemas.openxmlformats.org/officeDocument/2006/relationships/image" Target="../media/image24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20.xml"/><Relationship Id="rId15" Type="http://schemas.openxmlformats.org/officeDocument/2006/relationships/image" Target="../media/image93.png"/><Relationship Id="rId10" Type="http://schemas.openxmlformats.org/officeDocument/2006/relationships/audio" Target="../media/audio1.wav"/><Relationship Id="rId19" Type="http://schemas.openxmlformats.org/officeDocument/2006/relationships/image" Target="../media/image92.png"/><Relationship Id="rId4" Type="http://schemas.openxmlformats.org/officeDocument/2006/relationships/slideLayout" Target="../slideLayouts/slideLayout3.xml"/><Relationship Id="rId9" Type="http://schemas.openxmlformats.org/officeDocument/2006/relationships/slide" Target="slide3.xml"/><Relationship Id="rId1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8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97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Relationship Id="rId6" Type="http://schemas.openxmlformats.org/officeDocument/2006/relationships/image" Target="../media/image96.jpeg"/><Relationship Id="rId11" Type="http://schemas.openxmlformats.org/officeDocument/2006/relationships/hyperlink" Target="https://bit.ly/3F8PcJE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audio" Target="../media/audio1.wav"/><Relationship Id="rId1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image" Target="../media/image4.png"/><Relationship Id="rId3" Type="http://schemas.openxmlformats.org/officeDocument/2006/relationships/notesSlide" Target="../notesSlides/notesSlide3.xml"/><Relationship Id="rId7" Type="http://schemas.openxmlformats.org/officeDocument/2006/relationships/slide" Target="slide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png"/><Relationship Id="rId1" Type="http://schemas.openxmlformats.org/officeDocument/2006/relationships/tags" Target="../tags/tag4.xml"/><Relationship Id="rId6" Type="http://schemas.openxmlformats.org/officeDocument/2006/relationships/audio" Target="../media/audio1.wav"/><Relationship Id="rId11" Type="http://schemas.openxmlformats.org/officeDocument/2006/relationships/image" Target="../media/image10.png"/><Relationship Id="rId5" Type="http://schemas.openxmlformats.org/officeDocument/2006/relationships/slide" Target="slide5.xml"/><Relationship Id="rId15" Type="http://schemas.openxmlformats.org/officeDocument/2006/relationships/image" Target="../media/image12.png"/><Relationship Id="rId10" Type="http://schemas.openxmlformats.org/officeDocument/2006/relationships/slide" Target="slide4.xml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png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audio" Target="../media/audio1.wav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slide" Target="slide3.xml"/><Relationship Id="rId9" Type="http://schemas.openxmlformats.org/officeDocument/2006/relationships/image" Target="../media/image5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8.xml"/><Relationship Id="rId18" Type="http://schemas.openxmlformats.org/officeDocument/2006/relationships/image" Target="../media/image5.png"/><Relationship Id="rId3" Type="http://schemas.openxmlformats.org/officeDocument/2006/relationships/notesSlide" Target="../notesSlides/notesSlide5.xml"/><Relationship Id="rId7" Type="http://schemas.openxmlformats.org/officeDocument/2006/relationships/audio" Target="../media/audio1.wav"/><Relationship Id="rId12" Type="http://schemas.openxmlformats.org/officeDocument/2006/relationships/slide" Target="slide10.xml"/><Relationship Id="rId17" Type="http://schemas.openxmlformats.org/officeDocument/2006/relationships/slide" Target="slide6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4.png"/><Relationship Id="rId1" Type="http://schemas.openxmlformats.org/officeDocument/2006/relationships/tags" Target="../tags/tag6.xml"/><Relationship Id="rId6" Type="http://schemas.openxmlformats.org/officeDocument/2006/relationships/slide" Target="slide7.xml"/><Relationship Id="rId11" Type="http://schemas.openxmlformats.org/officeDocument/2006/relationships/slide" Target="slide11.xml"/><Relationship Id="rId5" Type="http://schemas.openxmlformats.org/officeDocument/2006/relationships/image" Target="../media/image22.png"/><Relationship Id="rId15" Type="http://schemas.openxmlformats.org/officeDocument/2006/relationships/slide" Target="slide3.xml"/><Relationship Id="rId10" Type="http://schemas.openxmlformats.org/officeDocument/2006/relationships/slide" Target="slide14.xml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slide" Target="slide18.xm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4.png"/><Relationship Id="rId3" Type="http://schemas.openxmlformats.org/officeDocument/2006/relationships/notesSlide" Target="../notesSlides/notesSlide6.xml"/><Relationship Id="rId7" Type="http://schemas.openxmlformats.org/officeDocument/2006/relationships/slide" Target="slide3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26.jpe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slide" Target="slide5.xm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11" Type="http://schemas.openxmlformats.org/officeDocument/2006/relationships/image" Target="../media/image28.png"/><Relationship Id="rId5" Type="http://schemas.openxmlformats.org/officeDocument/2006/relationships/image" Target="../media/image29.png"/><Relationship Id="rId1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15.png"/><Relationship Id="rId9" Type="http://schemas.openxmlformats.org/officeDocument/2006/relationships/audio" Target="../media/audio1.wav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8.xml"/><Relationship Id="rId7" Type="http://schemas.openxmlformats.org/officeDocument/2006/relationships/slide" Target="slide3.xml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slide" Target="slide5.xml"/><Relationship Id="rId4" Type="http://schemas.openxmlformats.org/officeDocument/2006/relationships/image" Target="../media/image4.png"/><Relationship Id="rId9" Type="http://schemas.openxmlformats.org/officeDocument/2006/relationships/slide" Target="slide9.xml"/><Relationship Id="rId1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png"/><Relationship Id="rId12" Type="http://schemas.openxmlformats.org/officeDocument/2006/relationships/slide" Target="slide8.xml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38.png"/><Relationship Id="rId1" Type="http://schemas.openxmlformats.org/officeDocument/2006/relationships/tags" Target="../tags/tag10.xml"/><Relationship Id="rId6" Type="http://schemas.openxmlformats.org/officeDocument/2006/relationships/image" Target="../media/image33.png"/><Relationship Id="rId11" Type="http://schemas.openxmlformats.org/officeDocument/2006/relationships/slide" Target="slide5.xml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audio" Target="../media/audio1.wav"/><Relationship Id="rId4" Type="http://schemas.openxmlformats.org/officeDocument/2006/relationships/image" Target="../media/image13.png"/><Relationship Id="rId9" Type="http://schemas.openxmlformats.org/officeDocument/2006/relationships/slide" Target="slide3.xm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ctrTitle"/>
          </p:nvPr>
        </p:nvSpPr>
        <p:spPr>
          <a:xfrm>
            <a:off x="6311835" y="3714808"/>
            <a:ext cx="10535068" cy="3146793"/>
          </a:xfrm>
          <a:prstGeom prst="rect">
            <a:avLst/>
          </a:prstGeom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12449" dirty="0">
                <a:latin typeface="Cooper Black" panose="0208090404030B020404" pitchFamily="18" charset="0"/>
              </a:rPr>
              <a:t>MENGENAL PETA</a:t>
            </a:r>
            <a:endParaRPr sz="12449" dirty="0">
              <a:latin typeface="Cooper Black" panose="0208090404030B020404" pitchFamily="18" charset="0"/>
            </a:endParaRPr>
          </a:p>
        </p:txBody>
      </p:sp>
      <p:grpSp>
        <p:nvGrpSpPr>
          <p:cNvPr id="95" name="Google Shape;95;p29"/>
          <p:cNvGrpSpPr/>
          <p:nvPr/>
        </p:nvGrpSpPr>
        <p:grpSpPr>
          <a:xfrm>
            <a:off x="17387537" y="6433222"/>
            <a:ext cx="864662" cy="850223"/>
            <a:chOff x="5539406" y="3965187"/>
            <a:chExt cx="382316" cy="375932"/>
          </a:xfrm>
        </p:grpSpPr>
        <p:sp>
          <p:nvSpPr>
            <p:cNvPr id="96" name="Google Shape;96;p29"/>
            <p:cNvSpPr/>
            <p:nvPr/>
          </p:nvSpPr>
          <p:spPr>
            <a:xfrm>
              <a:off x="5539406" y="3965187"/>
              <a:ext cx="382315" cy="375932"/>
            </a:xfrm>
            <a:custGeom>
              <a:avLst/>
              <a:gdLst/>
              <a:ahLst/>
              <a:cxnLst/>
              <a:rect l="l" t="t" r="r" b="b"/>
              <a:pathLst>
                <a:path w="14194" h="13957" extrusionOk="0">
                  <a:moveTo>
                    <a:pt x="9600" y="4068"/>
                  </a:moveTo>
                  <a:cubicBezTo>
                    <a:pt x="9704" y="4068"/>
                    <a:pt x="9809" y="4108"/>
                    <a:pt x="9889" y="4187"/>
                  </a:cubicBezTo>
                  <a:cubicBezTo>
                    <a:pt x="10047" y="4346"/>
                    <a:pt x="10047" y="4604"/>
                    <a:pt x="9889" y="4763"/>
                  </a:cubicBezTo>
                  <a:cubicBezTo>
                    <a:pt x="9809" y="4842"/>
                    <a:pt x="9704" y="4882"/>
                    <a:pt x="9600" y="4882"/>
                  </a:cubicBezTo>
                  <a:cubicBezTo>
                    <a:pt x="9496" y="4882"/>
                    <a:pt x="9392" y="4842"/>
                    <a:pt x="9313" y="4763"/>
                  </a:cubicBezTo>
                  <a:cubicBezTo>
                    <a:pt x="9153" y="4604"/>
                    <a:pt x="9153" y="4346"/>
                    <a:pt x="9313" y="4187"/>
                  </a:cubicBezTo>
                  <a:cubicBezTo>
                    <a:pt x="9392" y="4108"/>
                    <a:pt x="9496" y="4068"/>
                    <a:pt x="9600" y="4068"/>
                  </a:cubicBezTo>
                  <a:close/>
                  <a:moveTo>
                    <a:pt x="4223" y="9277"/>
                  </a:moveTo>
                  <a:cubicBezTo>
                    <a:pt x="4350" y="9336"/>
                    <a:pt x="4469" y="9409"/>
                    <a:pt x="4567" y="9509"/>
                  </a:cubicBezTo>
                  <a:cubicBezTo>
                    <a:pt x="4667" y="9607"/>
                    <a:pt x="4740" y="9726"/>
                    <a:pt x="4799" y="9851"/>
                  </a:cubicBezTo>
                  <a:lnTo>
                    <a:pt x="3760" y="10892"/>
                  </a:lnTo>
                  <a:cubicBezTo>
                    <a:pt x="3634" y="10832"/>
                    <a:pt x="3515" y="10759"/>
                    <a:pt x="3415" y="10659"/>
                  </a:cubicBezTo>
                  <a:cubicBezTo>
                    <a:pt x="3317" y="10560"/>
                    <a:pt x="3244" y="10441"/>
                    <a:pt x="3184" y="10316"/>
                  </a:cubicBezTo>
                  <a:lnTo>
                    <a:pt x="4223" y="9277"/>
                  </a:lnTo>
                  <a:close/>
                  <a:moveTo>
                    <a:pt x="11703" y="1"/>
                  </a:moveTo>
                  <a:cubicBezTo>
                    <a:pt x="11390" y="1"/>
                    <a:pt x="11077" y="120"/>
                    <a:pt x="10839" y="358"/>
                  </a:cubicBezTo>
                  <a:lnTo>
                    <a:pt x="7961" y="3237"/>
                  </a:lnTo>
                  <a:cubicBezTo>
                    <a:pt x="7511" y="3686"/>
                    <a:pt x="7303" y="4328"/>
                    <a:pt x="7392" y="4958"/>
                  </a:cubicBezTo>
                  <a:lnTo>
                    <a:pt x="1867" y="10481"/>
                  </a:lnTo>
                  <a:cubicBezTo>
                    <a:pt x="1707" y="10404"/>
                    <a:pt x="1530" y="10366"/>
                    <a:pt x="1352" y="10366"/>
                  </a:cubicBezTo>
                  <a:cubicBezTo>
                    <a:pt x="1032" y="10366"/>
                    <a:pt x="710" y="10488"/>
                    <a:pt x="476" y="10721"/>
                  </a:cubicBezTo>
                  <a:cubicBezTo>
                    <a:pt x="0" y="11197"/>
                    <a:pt x="0" y="11972"/>
                    <a:pt x="478" y="12446"/>
                  </a:cubicBezTo>
                  <a:lnTo>
                    <a:pt x="1628" y="13598"/>
                  </a:lnTo>
                  <a:cubicBezTo>
                    <a:pt x="1866" y="13837"/>
                    <a:pt x="2179" y="13956"/>
                    <a:pt x="2492" y="13956"/>
                  </a:cubicBezTo>
                  <a:cubicBezTo>
                    <a:pt x="2805" y="13956"/>
                    <a:pt x="3117" y="13837"/>
                    <a:pt x="3355" y="13598"/>
                  </a:cubicBezTo>
                  <a:cubicBezTo>
                    <a:pt x="3734" y="13221"/>
                    <a:pt x="3810" y="12659"/>
                    <a:pt x="3595" y="12209"/>
                  </a:cubicBezTo>
                  <a:lnTo>
                    <a:pt x="9118" y="6684"/>
                  </a:lnTo>
                  <a:cubicBezTo>
                    <a:pt x="9212" y="6697"/>
                    <a:pt x="9306" y="6703"/>
                    <a:pt x="9400" y="6703"/>
                  </a:cubicBezTo>
                  <a:cubicBezTo>
                    <a:pt x="9936" y="6703"/>
                    <a:pt x="10457" y="6498"/>
                    <a:pt x="10839" y="6114"/>
                  </a:cubicBezTo>
                  <a:lnTo>
                    <a:pt x="13718" y="3237"/>
                  </a:lnTo>
                  <a:cubicBezTo>
                    <a:pt x="14194" y="2760"/>
                    <a:pt x="14194" y="1985"/>
                    <a:pt x="13718" y="1510"/>
                  </a:cubicBezTo>
                  <a:lnTo>
                    <a:pt x="12566" y="358"/>
                  </a:lnTo>
                  <a:cubicBezTo>
                    <a:pt x="12329" y="120"/>
                    <a:pt x="12016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5541023" y="3965214"/>
              <a:ext cx="178875" cy="179037"/>
            </a:xfrm>
            <a:custGeom>
              <a:avLst/>
              <a:gdLst/>
              <a:ahLst/>
              <a:cxnLst/>
              <a:rect l="l" t="t" r="r" b="b"/>
              <a:pathLst>
                <a:path w="6641" h="6647" extrusionOk="0">
                  <a:moveTo>
                    <a:pt x="4625" y="4097"/>
                  </a:moveTo>
                  <a:cubicBezTo>
                    <a:pt x="4729" y="4097"/>
                    <a:pt x="4834" y="4137"/>
                    <a:pt x="4913" y="4216"/>
                  </a:cubicBezTo>
                  <a:cubicBezTo>
                    <a:pt x="5072" y="4375"/>
                    <a:pt x="5072" y="4633"/>
                    <a:pt x="4913" y="4792"/>
                  </a:cubicBezTo>
                  <a:cubicBezTo>
                    <a:pt x="4834" y="4871"/>
                    <a:pt x="4729" y="4911"/>
                    <a:pt x="4625" y="4911"/>
                  </a:cubicBezTo>
                  <a:cubicBezTo>
                    <a:pt x="4521" y="4911"/>
                    <a:pt x="4417" y="4871"/>
                    <a:pt x="4337" y="4792"/>
                  </a:cubicBezTo>
                  <a:cubicBezTo>
                    <a:pt x="4179" y="4633"/>
                    <a:pt x="4179" y="4375"/>
                    <a:pt x="4337" y="4216"/>
                  </a:cubicBezTo>
                  <a:cubicBezTo>
                    <a:pt x="4417" y="4137"/>
                    <a:pt x="4521" y="4097"/>
                    <a:pt x="4625" y="4097"/>
                  </a:cubicBezTo>
                  <a:close/>
                  <a:moveTo>
                    <a:pt x="2492" y="0"/>
                  </a:moveTo>
                  <a:cubicBezTo>
                    <a:pt x="2179" y="0"/>
                    <a:pt x="1866" y="119"/>
                    <a:pt x="1628" y="357"/>
                  </a:cubicBezTo>
                  <a:lnTo>
                    <a:pt x="476" y="1509"/>
                  </a:lnTo>
                  <a:cubicBezTo>
                    <a:pt x="1" y="1984"/>
                    <a:pt x="1" y="2759"/>
                    <a:pt x="476" y="3234"/>
                  </a:cubicBezTo>
                  <a:lnTo>
                    <a:pt x="3325" y="6083"/>
                  </a:lnTo>
                  <a:cubicBezTo>
                    <a:pt x="3643" y="6400"/>
                    <a:pt x="4055" y="6588"/>
                    <a:pt x="4491" y="6646"/>
                  </a:cubicBezTo>
                  <a:lnTo>
                    <a:pt x="6528" y="4608"/>
                  </a:lnTo>
                  <a:cubicBezTo>
                    <a:pt x="6531" y="4364"/>
                    <a:pt x="6577" y="4124"/>
                    <a:pt x="6640" y="3889"/>
                  </a:cubicBezTo>
                  <a:cubicBezTo>
                    <a:pt x="6541" y="3637"/>
                    <a:pt x="6399" y="3401"/>
                    <a:pt x="6204" y="3204"/>
                  </a:cubicBezTo>
                  <a:lnTo>
                    <a:pt x="3355" y="357"/>
                  </a:lnTo>
                  <a:cubicBezTo>
                    <a:pt x="3117" y="119"/>
                    <a:pt x="2805" y="0"/>
                    <a:pt x="2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5746053" y="4166984"/>
              <a:ext cx="175670" cy="172492"/>
            </a:xfrm>
            <a:custGeom>
              <a:avLst/>
              <a:gdLst/>
              <a:ahLst/>
              <a:cxnLst/>
              <a:rect l="l" t="t" r="r" b="b"/>
              <a:pathLst>
                <a:path w="6522" h="6404" extrusionOk="0">
                  <a:moveTo>
                    <a:pt x="2359" y="1784"/>
                  </a:moveTo>
                  <a:lnTo>
                    <a:pt x="3398" y="2824"/>
                  </a:lnTo>
                  <a:cubicBezTo>
                    <a:pt x="3340" y="2949"/>
                    <a:pt x="3267" y="3068"/>
                    <a:pt x="3167" y="3168"/>
                  </a:cubicBezTo>
                  <a:cubicBezTo>
                    <a:pt x="3069" y="3267"/>
                    <a:pt x="2950" y="3340"/>
                    <a:pt x="2823" y="3400"/>
                  </a:cubicBezTo>
                  <a:lnTo>
                    <a:pt x="1784" y="2359"/>
                  </a:lnTo>
                  <a:cubicBezTo>
                    <a:pt x="1844" y="2234"/>
                    <a:pt x="1917" y="2115"/>
                    <a:pt x="2017" y="2015"/>
                  </a:cubicBezTo>
                  <a:cubicBezTo>
                    <a:pt x="2115" y="1917"/>
                    <a:pt x="2234" y="1844"/>
                    <a:pt x="2359" y="1784"/>
                  </a:cubicBezTo>
                  <a:close/>
                  <a:moveTo>
                    <a:pt x="1728" y="1"/>
                  </a:moveTo>
                  <a:lnTo>
                    <a:pt x="1" y="1728"/>
                  </a:lnTo>
                  <a:lnTo>
                    <a:pt x="2929" y="4656"/>
                  </a:lnTo>
                  <a:cubicBezTo>
                    <a:pt x="2712" y="5110"/>
                    <a:pt x="2793" y="5671"/>
                    <a:pt x="3167" y="6046"/>
                  </a:cubicBezTo>
                  <a:cubicBezTo>
                    <a:pt x="3406" y="6284"/>
                    <a:pt x="3719" y="6403"/>
                    <a:pt x="4031" y="6403"/>
                  </a:cubicBezTo>
                  <a:cubicBezTo>
                    <a:pt x="4344" y="6403"/>
                    <a:pt x="4656" y="6284"/>
                    <a:pt x="4894" y="6046"/>
                  </a:cubicBezTo>
                  <a:lnTo>
                    <a:pt x="6046" y="4894"/>
                  </a:lnTo>
                  <a:cubicBezTo>
                    <a:pt x="6522" y="4418"/>
                    <a:pt x="6522" y="3644"/>
                    <a:pt x="6046" y="3168"/>
                  </a:cubicBezTo>
                  <a:lnTo>
                    <a:pt x="6046" y="3167"/>
                  </a:lnTo>
                  <a:cubicBezTo>
                    <a:pt x="5807" y="2929"/>
                    <a:pt x="5494" y="2811"/>
                    <a:pt x="5181" y="2811"/>
                  </a:cubicBezTo>
                  <a:cubicBezTo>
                    <a:pt x="5001" y="2811"/>
                    <a:pt x="4821" y="2850"/>
                    <a:pt x="4655" y="2929"/>
                  </a:cubicBezTo>
                  <a:lnTo>
                    <a:pt x="17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99" name="Google Shape;99;p29"/>
          <p:cNvSpPr/>
          <p:nvPr/>
        </p:nvSpPr>
        <p:spPr>
          <a:xfrm rot="20692368">
            <a:off x="4745723" y="3404357"/>
            <a:ext cx="1936652" cy="6534480"/>
          </a:xfrm>
          <a:custGeom>
            <a:avLst/>
            <a:gdLst/>
            <a:ahLst/>
            <a:cxnLst/>
            <a:rect l="l" t="t" r="r" b="b"/>
            <a:pathLst>
              <a:path w="49304" h="89596" extrusionOk="0">
                <a:moveTo>
                  <a:pt x="49304" y="3580"/>
                </a:moveTo>
                <a:cubicBezTo>
                  <a:pt x="35049" y="-1172"/>
                  <a:pt x="6200" y="-3330"/>
                  <a:pt x="4952" y="11644"/>
                </a:cubicBezTo>
                <a:cubicBezTo>
                  <a:pt x="3356" y="30798"/>
                  <a:pt x="46251" y="41941"/>
                  <a:pt x="37656" y="59132"/>
                </a:cubicBezTo>
                <a:cubicBezTo>
                  <a:pt x="32058" y="70327"/>
                  <a:pt x="11879" y="63663"/>
                  <a:pt x="2264" y="71676"/>
                </a:cubicBezTo>
                <a:cubicBezTo>
                  <a:pt x="-2326" y="75501"/>
                  <a:pt x="1816" y="83621"/>
                  <a:pt x="1816" y="89596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" name="Google Shape;100;p29"/>
          <p:cNvSpPr/>
          <p:nvPr/>
        </p:nvSpPr>
        <p:spPr>
          <a:xfrm>
            <a:off x="5547557" y="9820606"/>
            <a:ext cx="582317" cy="58231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101" name="Google Shape;101;p29"/>
          <p:cNvGrpSpPr/>
          <p:nvPr/>
        </p:nvGrpSpPr>
        <p:grpSpPr>
          <a:xfrm>
            <a:off x="5714049" y="2839823"/>
            <a:ext cx="846875" cy="850099"/>
            <a:chOff x="2304499" y="3965187"/>
            <a:chExt cx="374450" cy="375877"/>
          </a:xfrm>
        </p:grpSpPr>
        <p:sp>
          <p:nvSpPr>
            <p:cNvPr id="102" name="Google Shape;102;p29"/>
            <p:cNvSpPr/>
            <p:nvPr/>
          </p:nvSpPr>
          <p:spPr>
            <a:xfrm>
              <a:off x="2414636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7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4" y="1636"/>
                    <a:pt x="817" y="1636"/>
                  </a:cubicBezTo>
                  <a:cubicBezTo>
                    <a:pt x="1171" y="1636"/>
                    <a:pt x="1636" y="738"/>
                    <a:pt x="1636" y="409"/>
                  </a:cubicBezTo>
                  <a:cubicBezTo>
                    <a:pt x="1636" y="241"/>
                    <a:pt x="131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3" name="Google Shape;103;p29"/>
            <p:cNvSpPr/>
            <p:nvPr/>
          </p:nvSpPr>
          <p:spPr>
            <a:xfrm>
              <a:off x="2348538" y="4142123"/>
              <a:ext cx="139820" cy="117571"/>
            </a:xfrm>
            <a:custGeom>
              <a:avLst/>
              <a:gdLst/>
              <a:ahLst/>
              <a:cxnLst/>
              <a:rect l="l" t="t" r="r" b="b"/>
              <a:pathLst>
                <a:path w="5191" h="4365" extrusionOk="0">
                  <a:moveTo>
                    <a:pt x="338" y="1"/>
                  </a:moveTo>
                  <a:cubicBezTo>
                    <a:pt x="123" y="706"/>
                    <a:pt x="1" y="1403"/>
                    <a:pt x="1" y="2045"/>
                  </a:cubicBezTo>
                  <a:cubicBezTo>
                    <a:pt x="1" y="3006"/>
                    <a:pt x="269" y="3779"/>
                    <a:pt x="787" y="4364"/>
                  </a:cubicBezTo>
                  <a:lnTo>
                    <a:pt x="2007" y="3151"/>
                  </a:lnTo>
                  <a:cubicBezTo>
                    <a:pt x="1774" y="2748"/>
                    <a:pt x="1636" y="2310"/>
                    <a:pt x="1636" y="2045"/>
                  </a:cubicBezTo>
                  <a:cubicBezTo>
                    <a:pt x="1636" y="1357"/>
                    <a:pt x="2354" y="817"/>
                    <a:pt x="3271" y="817"/>
                  </a:cubicBezTo>
                  <a:cubicBezTo>
                    <a:pt x="3604" y="817"/>
                    <a:pt x="3911" y="890"/>
                    <a:pt x="4166" y="1014"/>
                  </a:cubicBezTo>
                  <a:lnTo>
                    <a:pt x="5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304499" y="3965187"/>
              <a:ext cx="374450" cy="154930"/>
            </a:xfrm>
            <a:custGeom>
              <a:avLst/>
              <a:gdLst/>
              <a:ahLst/>
              <a:cxnLst/>
              <a:rect l="l" t="t" r="r" b="b"/>
              <a:pathLst>
                <a:path w="13902" h="5752" extrusionOk="0">
                  <a:moveTo>
                    <a:pt x="7769" y="1559"/>
                  </a:moveTo>
                  <a:cubicBezTo>
                    <a:pt x="7873" y="1559"/>
                    <a:pt x="7978" y="1599"/>
                    <a:pt x="8058" y="1679"/>
                  </a:cubicBezTo>
                  <a:cubicBezTo>
                    <a:pt x="8217" y="1838"/>
                    <a:pt x="8217" y="2098"/>
                    <a:pt x="8058" y="2257"/>
                  </a:cubicBezTo>
                  <a:lnTo>
                    <a:pt x="7528" y="2787"/>
                  </a:lnTo>
                  <a:lnTo>
                    <a:pt x="8058" y="3315"/>
                  </a:lnTo>
                  <a:cubicBezTo>
                    <a:pt x="8217" y="3473"/>
                    <a:pt x="8217" y="3732"/>
                    <a:pt x="8058" y="3892"/>
                  </a:cubicBezTo>
                  <a:cubicBezTo>
                    <a:pt x="7978" y="3972"/>
                    <a:pt x="7873" y="4012"/>
                    <a:pt x="7769" y="4012"/>
                  </a:cubicBezTo>
                  <a:cubicBezTo>
                    <a:pt x="7664" y="4012"/>
                    <a:pt x="7559" y="3972"/>
                    <a:pt x="7479" y="3892"/>
                  </a:cubicBezTo>
                  <a:lnTo>
                    <a:pt x="6951" y="3364"/>
                  </a:lnTo>
                  <a:lnTo>
                    <a:pt x="6423" y="3892"/>
                  </a:lnTo>
                  <a:cubicBezTo>
                    <a:pt x="6343" y="3972"/>
                    <a:pt x="6238" y="4012"/>
                    <a:pt x="6133" y="4012"/>
                  </a:cubicBezTo>
                  <a:cubicBezTo>
                    <a:pt x="6029" y="4012"/>
                    <a:pt x="5924" y="3972"/>
                    <a:pt x="5844" y="3892"/>
                  </a:cubicBezTo>
                  <a:cubicBezTo>
                    <a:pt x="5684" y="3733"/>
                    <a:pt x="5684" y="3473"/>
                    <a:pt x="5844" y="3315"/>
                  </a:cubicBezTo>
                  <a:lnTo>
                    <a:pt x="6372" y="2787"/>
                  </a:lnTo>
                  <a:lnTo>
                    <a:pt x="5844" y="2257"/>
                  </a:lnTo>
                  <a:cubicBezTo>
                    <a:pt x="5684" y="2098"/>
                    <a:pt x="5684" y="1840"/>
                    <a:pt x="5844" y="1679"/>
                  </a:cubicBezTo>
                  <a:cubicBezTo>
                    <a:pt x="5924" y="1599"/>
                    <a:pt x="6029" y="1559"/>
                    <a:pt x="6133" y="1559"/>
                  </a:cubicBezTo>
                  <a:cubicBezTo>
                    <a:pt x="6238" y="1559"/>
                    <a:pt x="6343" y="1599"/>
                    <a:pt x="6423" y="1679"/>
                  </a:cubicBezTo>
                  <a:lnTo>
                    <a:pt x="6951" y="2208"/>
                  </a:lnTo>
                  <a:lnTo>
                    <a:pt x="7479" y="1679"/>
                  </a:lnTo>
                  <a:cubicBezTo>
                    <a:pt x="7559" y="1599"/>
                    <a:pt x="7664" y="1559"/>
                    <a:pt x="7769" y="1559"/>
                  </a:cubicBezTo>
                  <a:close/>
                  <a:moveTo>
                    <a:pt x="5580" y="0"/>
                  </a:moveTo>
                  <a:cubicBezTo>
                    <a:pt x="5565" y="0"/>
                    <a:pt x="5550" y="1"/>
                    <a:pt x="5534" y="3"/>
                  </a:cubicBezTo>
                  <a:cubicBezTo>
                    <a:pt x="2276" y="350"/>
                    <a:pt x="0" y="1833"/>
                    <a:pt x="0" y="3608"/>
                  </a:cubicBezTo>
                  <a:cubicBezTo>
                    <a:pt x="0" y="3716"/>
                    <a:pt x="43" y="3821"/>
                    <a:pt x="121" y="3897"/>
                  </a:cubicBezTo>
                  <a:lnTo>
                    <a:pt x="1875" y="5751"/>
                  </a:lnTo>
                  <a:lnTo>
                    <a:pt x="12027" y="5751"/>
                  </a:lnTo>
                  <a:lnTo>
                    <a:pt x="13781" y="3897"/>
                  </a:lnTo>
                  <a:cubicBezTo>
                    <a:pt x="13859" y="3821"/>
                    <a:pt x="13902" y="3716"/>
                    <a:pt x="13902" y="3608"/>
                  </a:cubicBezTo>
                  <a:cubicBezTo>
                    <a:pt x="13902" y="1833"/>
                    <a:pt x="11625" y="350"/>
                    <a:pt x="8367" y="3"/>
                  </a:cubicBezTo>
                  <a:lnTo>
                    <a:pt x="8366" y="3"/>
                  </a:lnTo>
                  <a:cubicBezTo>
                    <a:pt x="8350" y="1"/>
                    <a:pt x="8335" y="0"/>
                    <a:pt x="8320" y="0"/>
                  </a:cubicBezTo>
                  <a:cubicBezTo>
                    <a:pt x="8181" y="0"/>
                    <a:pt x="8055" y="71"/>
                    <a:pt x="7980" y="187"/>
                  </a:cubicBezTo>
                  <a:cubicBezTo>
                    <a:pt x="7753" y="537"/>
                    <a:pt x="7351" y="713"/>
                    <a:pt x="6950" y="713"/>
                  </a:cubicBezTo>
                  <a:cubicBezTo>
                    <a:pt x="6549" y="713"/>
                    <a:pt x="6148" y="537"/>
                    <a:pt x="5921" y="187"/>
                  </a:cubicBezTo>
                  <a:cubicBezTo>
                    <a:pt x="5846" y="71"/>
                    <a:pt x="5717" y="0"/>
                    <a:pt x="5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2524747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9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3" y="1636"/>
                    <a:pt x="819" y="1636"/>
                  </a:cubicBezTo>
                  <a:cubicBezTo>
                    <a:pt x="1172" y="1636"/>
                    <a:pt x="1635" y="738"/>
                    <a:pt x="1635" y="409"/>
                  </a:cubicBezTo>
                  <a:cubicBezTo>
                    <a:pt x="1635" y="241"/>
                    <a:pt x="1317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386301" y="4142123"/>
              <a:ext cx="248395" cy="198942"/>
            </a:xfrm>
            <a:custGeom>
              <a:avLst/>
              <a:gdLst/>
              <a:ahLst/>
              <a:cxnLst/>
              <a:rect l="l" t="t" r="r" b="b"/>
              <a:pathLst>
                <a:path w="9222" h="7386" extrusionOk="0">
                  <a:moveTo>
                    <a:pt x="5959" y="813"/>
                  </a:moveTo>
                  <a:cubicBezTo>
                    <a:pt x="6875" y="813"/>
                    <a:pt x="7594" y="1352"/>
                    <a:pt x="7594" y="2040"/>
                  </a:cubicBezTo>
                  <a:cubicBezTo>
                    <a:pt x="7594" y="2629"/>
                    <a:pt x="6942" y="4083"/>
                    <a:pt x="5959" y="4083"/>
                  </a:cubicBezTo>
                  <a:cubicBezTo>
                    <a:pt x="4974" y="4083"/>
                    <a:pt x="4323" y="2629"/>
                    <a:pt x="4323" y="2040"/>
                  </a:cubicBezTo>
                  <a:cubicBezTo>
                    <a:pt x="4323" y="1352"/>
                    <a:pt x="5042" y="813"/>
                    <a:pt x="5959" y="813"/>
                  </a:cubicBezTo>
                  <a:close/>
                  <a:moveTo>
                    <a:pt x="3914" y="4083"/>
                  </a:moveTo>
                  <a:cubicBezTo>
                    <a:pt x="4139" y="4083"/>
                    <a:pt x="4323" y="4267"/>
                    <a:pt x="4323" y="4493"/>
                  </a:cubicBezTo>
                  <a:cubicBezTo>
                    <a:pt x="4323" y="4720"/>
                    <a:pt x="4139" y="4902"/>
                    <a:pt x="3914" y="4902"/>
                  </a:cubicBezTo>
                  <a:cubicBezTo>
                    <a:pt x="3689" y="4902"/>
                    <a:pt x="3505" y="4720"/>
                    <a:pt x="3505" y="4493"/>
                  </a:cubicBezTo>
                  <a:cubicBezTo>
                    <a:pt x="3505" y="4267"/>
                    <a:pt x="3689" y="4083"/>
                    <a:pt x="3914" y="4083"/>
                  </a:cubicBezTo>
                  <a:close/>
                  <a:moveTo>
                    <a:pt x="4943" y="1"/>
                  </a:moveTo>
                  <a:lnTo>
                    <a:pt x="3368" y="1558"/>
                  </a:lnTo>
                  <a:cubicBezTo>
                    <a:pt x="3451" y="1707"/>
                    <a:pt x="3497" y="1871"/>
                    <a:pt x="3497" y="2045"/>
                  </a:cubicBezTo>
                  <a:cubicBezTo>
                    <a:pt x="3497" y="2634"/>
                    <a:pt x="2846" y="4088"/>
                    <a:pt x="1861" y="4088"/>
                  </a:cubicBezTo>
                  <a:cubicBezTo>
                    <a:pt x="1584" y="4088"/>
                    <a:pt x="1336" y="3966"/>
                    <a:pt x="1119" y="3787"/>
                  </a:cubicBezTo>
                  <a:lnTo>
                    <a:pt x="1" y="4897"/>
                  </a:lnTo>
                  <a:cubicBezTo>
                    <a:pt x="75" y="4946"/>
                    <a:pt x="147" y="4997"/>
                    <a:pt x="226" y="5042"/>
                  </a:cubicBezTo>
                  <a:lnTo>
                    <a:pt x="226" y="6133"/>
                  </a:lnTo>
                  <a:cubicBezTo>
                    <a:pt x="226" y="6809"/>
                    <a:pt x="776" y="7386"/>
                    <a:pt x="1452" y="7386"/>
                  </a:cubicBezTo>
                  <a:lnTo>
                    <a:pt x="1861" y="7386"/>
                  </a:lnTo>
                  <a:lnTo>
                    <a:pt x="1861" y="6144"/>
                  </a:lnTo>
                  <a:cubicBezTo>
                    <a:pt x="1861" y="5935"/>
                    <a:pt x="2015" y="5749"/>
                    <a:pt x="2223" y="5727"/>
                  </a:cubicBezTo>
                  <a:cubicBezTo>
                    <a:pt x="2239" y="5725"/>
                    <a:pt x="2254" y="5724"/>
                    <a:pt x="2269" y="5724"/>
                  </a:cubicBezTo>
                  <a:cubicBezTo>
                    <a:pt x="2496" y="5724"/>
                    <a:pt x="2680" y="5907"/>
                    <a:pt x="2680" y="6133"/>
                  </a:cubicBezTo>
                  <a:lnTo>
                    <a:pt x="2680" y="7386"/>
                  </a:lnTo>
                  <a:lnTo>
                    <a:pt x="3497" y="7386"/>
                  </a:lnTo>
                  <a:lnTo>
                    <a:pt x="3497" y="6144"/>
                  </a:lnTo>
                  <a:cubicBezTo>
                    <a:pt x="3497" y="5933"/>
                    <a:pt x="3651" y="5749"/>
                    <a:pt x="3858" y="5727"/>
                  </a:cubicBezTo>
                  <a:cubicBezTo>
                    <a:pt x="3874" y="5725"/>
                    <a:pt x="3889" y="5724"/>
                    <a:pt x="3905" y="5724"/>
                  </a:cubicBezTo>
                  <a:cubicBezTo>
                    <a:pt x="4131" y="5724"/>
                    <a:pt x="4315" y="5907"/>
                    <a:pt x="4315" y="6133"/>
                  </a:cubicBezTo>
                  <a:lnTo>
                    <a:pt x="4315" y="7386"/>
                  </a:lnTo>
                  <a:lnTo>
                    <a:pt x="5132" y="7386"/>
                  </a:lnTo>
                  <a:lnTo>
                    <a:pt x="5132" y="6144"/>
                  </a:lnTo>
                  <a:cubicBezTo>
                    <a:pt x="5132" y="5933"/>
                    <a:pt x="5286" y="5749"/>
                    <a:pt x="5494" y="5727"/>
                  </a:cubicBezTo>
                  <a:cubicBezTo>
                    <a:pt x="5509" y="5725"/>
                    <a:pt x="5525" y="5724"/>
                    <a:pt x="5540" y="5724"/>
                  </a:cubicBezTo>
                  <a:cubicBezTo>
                    <a:pt x="5767" y="5724"/>
                    <a:pt x="5951" y="5907"/>
                    <a:pt x="5951" y="6133"/>
                  </a:cubicBezTo>
                  <a:lnTo>
                    <a:pt x="5951" y="7386"/>
                  </a:lnTo>
                  <a:lnTo>
                    <a:pt x="6358" y="7386"/>
                  </a:lnTo>
                  <a:cubicBezTo>
                    <a:pt x="7036" y="7386"/>
                    <a:pt x="7586" y="6837"/>
                    <a:pt x="7586" y="6160"/>
                  </a:cubicBezTo>
                  <a:lnTo>
                    <a:pt x="7586" y="5040"/>
                  </a:lnTo>
                  <a:cubicBezTo>
                    <a:pt x="8671" y="4447"/>
                    <a:pt x="9221" y="3439"/>
                    <a:pt x="9221" y="2044"/>
                  </a:cubicBezTo>
                  <a:cubicBezTo>
                    <a:pt x="9221" y="1403"/>
                    <a:pt x="9099" y="706"/>
                    <a:pt x="8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07" name="Google Shape;107;p29"/>
          <p:cNvSpPr/>
          <p:nvPr/>
        </p:nvSpPr>
        <p:spPr>
          <a:xfrm>
            <a:off x="15194333" y="9820606"/>
            <a:ext cx="582317" cy="58231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108" name="Google Shape;108;p29"/>
          <p:cNvSpPr/>
          <p:nvPr/>
        </p:nvSpPr>
        <p:spPr>
          <a:xfrm>
            <a:off x="15539297" y="6986896"/>
            <a:ext cx="2621250" cy="3416027"/>
          </a:xfrm>
          <a:custGeom>
            <a:avLst/>
            <a:gdLst/>
            <a:ahLst/>
            <a:cxnLst/>
            <a:rect l="l" t="t" r="r" b="b"/>
            <a:pathLst>
              <a:path w="79519" h="94549" extrusionOk="0">
                <a:moveTo>
                  <a:pt x="0" y="88704"/>
                </a:moveTo>
                <a:cubicBezTo>
                  <a:pt x="8050" y="88201"/>
                  <a:pt x="16252" y="86838"/>
                  <a:pt x="24192" y="88256"/>
                </a:cubicBezTo>
                <a:cubicBezTo>
                  <a:pt x="35986" y="90362"/>
                  <a:pt x="51561" y="99415"/>
                  <a:pt x="60032" y="90944"/>
                </a:cubicBezTo>
                <a:cubicBezTo>
                  <a:pt x="65605" y="85371"/>
                  <a:pt x="65774" y="75341"/>
                  <a:pt x="64064" y="67648"/>
                </a:cubicBezTo>
                <a:cubicBezTo>
                  <a:pt x="62418" y="60242"/>
                  <a:pt x="51565" y="56808"/>
                  <a:pt x="50624" y="49280"/>
                </a:cubicBezTo>
                <a:cubicBezTo>
                  <a:pt x="50309" y="46757"/>
                  <a:pt x="49397" y="43578"/>
                  <a:pt x="51072" y="41664"/>
                </a:cubicBezTo>
                <a:cubicBezTo>
                  <a:pt x="58056" y="33682"/>
                  <a:pt x="74013" y="34487"/>
                  <a:pt x="77952" y="24640"/>
                </a:cubicBezTo>
                <a:cubicBezTo>
                  <a:pt x="79284" y="21309"/>
                  <a:pt x="80390" y="16873"/>
                  <a:pt x="78400" y="13888"/>
                </a:cubicBezTo>
                <a:cubicBezTo>
                  <a:pt x="75251" y="9165"/>
                  <a:pt x="66005" y="5077"/>
                  <a:pt x="68544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" name="Action Button: Custom 6">
            <a:hlinkClick r:id="" action="ppaction://hlinkshowjump?jump=nextslide" highlightClick="1">
              <a:snd r:embed="rId6" name="click.wav"/>
            </a:hlinkClick>
          </p:cNvPr>
          <p:cNvSpPr/>
          <p:nvPr/>
        </p:nvSpPr>
        <p:spPr>
          <a:xfrm>
            <a:off x="10249507" y="8704593"/>
            <a:ext cx="2939808" cy="80348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7"/>
          </a:p>
        </p:txBody>
      </p:sp>
      <p:pic>
        <p:nvPicPr>
          <p:cNvPr id="5" name="Picture 4">
            <a:hlinkClick r:id="rId7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4545" y="7123161"/>
            <a:ext cx="5269010" cy="3717582"/>
          </a:xfrm>
          <a:prstGeom prst="rect">
            <a:avLst/>
          </a:prstGeom>
        </p:spPr>
      </p:pic>
      <p:pic>
        <p:nvPicPr>
          <p:cNvPr id="2" name="PACIFIC SUN Nicolai Heidla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358792" y="441534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3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B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4"/>
          <p:cNvGrpSpPr/>
          <p:nvPr/>
        </p:nvGrpSpPr>
        <p:grpSpPr>
          <a:xfrm>
            <a:off x="8707301" y="9597913"/>
            <a:ext cx="1141254" cy="614947"/>
            <a:chOff x="1703575" y="1053325"/>
            <a:chExt cx="880300" cy="478350"/>
          </a:xfrm>
        </p:grpSpPr>
        <p:sp>
          <p:nvSpPr>
            <p:cNvPr id="231" name="Google Shape;231;p34"/>
            <p:cNvSpPr/>
            <p:nvPr/>
          </p:nvSpPr>
          <p:spPr>
            <a:xfrm>
              <a:off x="1913150" y="1395075"/>
              <a:ext cx="670725" cy="136600"/>
            </a:xfrm>
            <a:custGeom>
              <a:avLst/>
              <a:gdLst/>
              <a:ahLst/>
              <a:cxnLst/>
              <a:rect l="l" t="t" r="r" b="b"/>
              <a:pathLst>
                <a:path w="26829" h="5464" extrusionOk="0">
                  <a:moveTo>
                    <a:pt x="18648" y="1"/>
                  </a:moveTo>
                  <a:cubicBezTo>
                    <a:pt x="18485" y="1"/>
                    <a:pt x="18327" y="76"/>
                    <a:pt x="18244" y="250"/>
                  </a:cubicBezTo>
                  <a:cubicBezTo>
                    <a:pt x="17457" y="1874"/>
                    <a:pt x="16584" y="3389"/>
                    <a:pt x="14657" y="3801"/>
                  </a:cubicBezTo>
                  <a:cubicBezTo>
                    <a:pt x="14354" y="3867"/>
                    <a:pt x="14060" y="3898"/>
                    <a:pt x="13774" y="3898"/>
                  </a:cubicBezTo>
                  <a:cubicBezTo>
                    <a:pt x="12067" y="3898"/>
                    <a:pt x="10667" y="2788"/>
                    <a:pt x="9712" y="1377"/>
                  </a:cubicBezTo>
                  <a:cubicBezTo>
                    <a:pt x="9724" y="1328"/>
                    <a:pt x="9736" y="1292"/>
                    <a:pt x="9736" y="1243"/>
                  </a:cubicBezTo>
                  <a:cubicBezTo>
                    <a:pt x="9769" y="967"/>
                    <a:pt x="9551" y="823"/>
                    <a:pt x="9322" y="823"/>
                  </a:cubicBezTo>
                  <a:cubicBezTo>
                    <a:pt x="9130" y="823"/>
                    <a:pt x="8930" y="924"/>
                    <a:pt x="8864" y="1134"/>
                  </a:cubicBezTo>
                  <a:cubicBezTo>
                    <a:pt x="8379" y="2722"/>
                    <a:pt x="7397" y="3934"/>
                    <a:pt x="5737" y="4407"/>
                  </a:cubicBezTo>
                  <a:cubicBezTo>
                    <a:pt x="5432" y="4492"/>
                    <a:pt x="5105" y="4534"/>
                    <a:pt x="4773" y="4534"/>
                  </a:cubicBezTo>
                  <a:cubicBezTo>
                    <a:pt x="2988" y="4534"/>
                    <a:pt x="1050" y="3331"/>
                    <a:pt x="1652" y="1268"/>
                  </a:cubicBezTo>
                  <a:cubicBezTo>
                    <a:pt x="1725" y="1000"/>
                    <a:pt x="1529" y="840"/>
                    <a:pt x="1324" y="840"/>
                  </a:cubicBezTo>
                  <a:cubicBezTo>
                    <a:pt x="1185" y="840"/>
                    <a:pt x="1042" y="913"/>
                    <a:pt x="974" y="1074"/>
                  </a:cubicBezTo>
                  <a:cubicBezTo>
                    <a:pt x="0" y="3472"/>
                    <a:pt x="2540" y="5464"/>
                    <a:pt x="4774" y="5464"/>
                  </a:cubicBezTo>
                  <a:cubicBezTo>
                    <a:pt x="4821" y="5464"/>
                    <a:pt x="4867" y="5463"/>
                    <a:pt x="4913" y="5461"/>
                  </a:cubicBezTo>
                  <a:cubicBezTo>
                    <a:pt x="6767" y="5376"/>
                    <a:pt x="8621" y="4201"/>
                    <a:pt x="9385" y="2504"/>
                  </a:cubicBezTo>
                  <a:cubicBezTo>
                    <a:pt x="10370" y="4157"/>
                    <a:pt x="12229" y="4968"/>
                    <a:pt x="14065" y="4968"/>
                  </a:cubicBezTo>
                  <a:cubicBezTo>
                    <a:pt x="16024" y="4968"/>
                    <a:pt x="17958" y="4045"/>
                    <a:pt x="18778" y="2237"/>
                  </a:cubicBezTo>
                  <a:cubicBezTo>
                    <a:pt x="19717" y="3236"/>
                    <a:pt x="21143" y="3733"/>
                    <a:pt x="22565" y="3733"/>
                  </a:cubicBezTo>
                  <a:cubicBezTo>
                    <a:pt x="24043" y="3733"/>
                    <a:pt x="25517" y="3197"/>
                    <a:pt x="26437" y="2128"/>
                  </a:cubicBezTo>
                  <a:cubicBezTo>
                    <a:pt x="26829" y="1662"/>
                    <a:pt x="26453" y="1081"/>
                    <a:pt x="25988" y="1081"/>
                  </a:cubicBezTo>
                  <a:cubicBezTo>
                    <a:pt x="25849" y="1081"/>
                    <a:pt x="25701" y="1133"/>
                    <a:pt x="25565" y="1256"/>
                  </a:cubicBezTo>
                  <a:cubicBezTo>
                    <a:pt x="24628" y="2076"/>
                    <a:pt x="23592" y="2450"/>
                    <a:pt x="22566" y="2450"/>
                  </a:cubicBezTo>
                  <a:cubicBezTo>
                    <a:pt x="21348" y="2450"/>
                    <a:pt x="20142" y="1923"/>
                    <a:pt x="19129" y="989"/>
                  </a:cubicBezTo>
                  <a:cubicBezTo>
                    <a:pt x="19153" y="819"/>
                    <a:pt x="19178" y="674"/>
                    <a:pt x="19190" y="516"/>
                  </a:cubicBezTo>
                  <a:cubicBezTo>
                    <a:pt x="19205" y="207"/>
                    <a:pt x="18919" y="1"/>
                    <a:pt x="18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1703575" y="1053325"/>
              <a:ext cx="433375" cy="101050"/>
            </a:xfrm>
            <a:custGeom>
              <a:avLst/>
              <a:gdLst/>
              <a:ahLst/>
              <a:cxnLst/>
              <a:rect l="l" t="t" r="r" b="b"/>
              <a:pathLst>
                <a:path w="17335" h="4042" extrusionOk="0">
                  <a:moveTo>
                    <a:pt x="9786" y="1"/>
                  </a:moveTo>
                  <a:cubicBezTo>
                    <a:pt x="9565" y="1"/>
                    <a:pt x="9333" y="112"/>
                    <a:pt x="9211" y="297"/>
                  </a:cubicBezTo>
                  <a:cubicBezTo>
                    <a:pt x="8339" y="1691"/>
                    <a:pt x="7102" y="2588"/>
                    <a:pt x="5466" y="2903"/>
                  </a:cubicBezTo>
                  <a:cubicBezTo>
                    <a:pt x="5092" y="2974"/>
                    <a:pt x="4721" y="3008"/>
                    <a:pt x="4351" y="3008"/>
                  </a:cubicBezTo>
                  <a:cubicBezTo>
                    <a:pt x="3834" y="3008"/>
                    <a:pt x="3321" y="2940"/>
                    <a:pt x="2812" y="2806"/>
                  </a:cubicBezTo>
                  <a:cubicBezTo>
                    <a:pt x="1927" y="2685"/>
                    <a:pt x="1321" y="2212"/>
                    <a:pt x="1006" y="1412"/>
                  </a:cubicBezTo>
                  <a:cubicBezTo>
                    <a:pt x="1302" y="1167"/>
                    <a:pt x="1022" y="759"/>
                    <a:pt x="710" y="759"/>
                  </a:cubicBezTo>
                  <a:cubicBezTo>
                    <a:pt x="651" y="759"/>
                    <a:pt x="591" y="773"/>
                    <a:pt x="534" y="806"/>
                  </a:cubicBezTo>
                  <a:lnTo>
                    <a:pt x="218" y="964"/>
                  </a:lnTo>
                  <a:cubicBezTo>
                    <a:pt x="97" y="1036"/>
                    <a:pt x="0" y="1182"/>
                    <a:pt x="12" y="1327"/>
                  </a:cubicBezTo>
                  <a:cubicBezTo>
                    <a:pt x="61" y="3218"/>
                    <a:pt x="2545" y="3933"/>
                    <a:pt x="4133" y="4030"/>
                  </a:cubicBezTo>
                  <a:cubicBezTo>
                    <a:pt x="4267" y="4037"/>
                    <a:pt x="4401" y="4041"/>
                    <a:pt x="4533" y="4041"/>
                  </a:cubicBezTo>
                  <a:cubicBezTo>
                    <a:pt x="6553" y="4041"/>
                    <a:pt x="8352" y="3181"/>
                    <a:pt x="9660" y="1691"/>
                  </a:cubicBezTo>
                  <a:cubicBezTo>
                    <a:pt x="10582" y="3091"/>
                    <a:pt x="12035" y="3862"/>
                    <a:pt x="13518" y="3862"/>
                  </a:cubicBezTo>
                  <a:cubicBezTo>
                    <a:pt x="14745" y="3862"/>
                    <a:pt x="15993" y="3335"/>
                    <a:pt x="16980" y="2200"/>
                  </a:cubicBezTo>
                  <a:cubicBezTo>
                    <a:pt x="17335" y="1780"/>
                    <a:pt x="16985" y="1237"/>
                    <a:pt x="16556" y="1237"/>
                  </a:cubicBezTo>
                  <a:cubicBezTo>
                    <a:pt x="16428" y="1237"/>
                    <a:pt x="16293" y="1286"/>
                    <a:pt x="16168" y="1400"/>
                  </a:cubicBezTo>
                  <a:cubicBezTo>
                    <a:pt x="15548" y="2188"/>
                    <a:pt x="14888" y="2583"/>
                    <a:pt x="14194" y="2583"/>
                  </a:cubicBezTo>
                  <a:cubicBezTo>
                    <a:pt x="13639" y="2583"/>
                    <a:pt x="13064" y="2330"/>
                    <a:pt x="12471" y="1824"/>
                  </a:cubicBezTo>
                  <a:cubicBezTo>
                    <a:pt x="11260" y="1812"/>
                    <a:pt x="10532" y="1303"/>
                    <a:pt x="10266" y="297"/>
                  </a:cubicBezTo>
                  <a:cubicBezTo>
                    <a:pt x="10174" y="91"/>
                    <a:pt x="9984" y="1"/>
                    <a:pt x="9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233" name="Google Shape;233;p34"/>
          <p:cNvGrpSpPr/>
          <p:nvPr/>
        </p:nvGrpSpPr>
        <p:grpSpPr>
          <a:xfrm>
            <a:off x="16620755" y="10528666"/>
            <a:ext cx="1169573" cy="633853"/>
            <a:chOff x="3044625" y="4856100"/>
            <a:chExt cx="864300" cy="618550"/>
          </a:xfrm>
        </p:grpSpPr>
        <p:sp>
          <p:nvSpPr>
            <p:cNvPr id="234" name="Google Shape;234;p34"/>
            <p:cNvSpPr/>
            <p:nvPr/>
          </p:nvSpPr>
          <p:spPr>
            <a:xfrm>
              <a:off x="3516975" y="5352975"/>
              <a:ext cx="391950" cy="121675"/>
            </a:xfrm>
            <a:custGeom>
              <a:avLst/>
              <a:gdLst/>
              <a:ahLst/>
              <a:cxnLst/>
              <a:rect l="l" t="t" r="r" b="b"/>
              <a:pathLst>
                <a:path w="15678" h="4867" extrusionOk="0">
                  <a:moveTo>
                    <a:pt x="8234" y="0"/>
                  </a:moveTo>
                  <a:cubicBezTo>
                    <a:pt x="8023" y="0"/>
                    <a:pt x="7809" y="92"/>
                    <a:pt x="7697" y="278"/>
                  </a:cubicBezTo>
                  <a:cubicBezTo>
                    <a:pt x="6885" y="1538"/>
                    <a:pt x="6400" y="2956"/>
                    <a:pt x="4812" y="3477"/>
                  </a:cubicBezTo>
                  <a:cubicBezTo>
                    <a:pt x="4518" y="3572"/>
                    <a:pt x="4213" y="3618"/>
                    <a:pt x="3909" y="3618"/>
                  </a:cubicBezTo>
                  <a:cubicBezTo>
                    <a:pt x="3549" y="3618"/>
                    <a:pt x="3190" y="3554"/>
                    <a:pt x="2849" y="3429"/>
                  </a:cubicBezTo>
                  <a:cubicBezTo>
                    <a:pt x="2364" y="3271"/>
                    <a:pt x="1940" y="2980"/>
                    <a:pt x="1625" y="2581"/>
                  </a:cubicBezTo>
                  <a:cubicBezTo>
                    <a:pt x="1578" y="2522"/>
                    <a:pt x="932" y="1242"/>
                    <a:pt x="1183" y="1242"/>
                  </a:cubicBezTo>
                  <a:cubicBezTo>
                    <a:pt x="1192" y="1242"/>
                    <a:pt x="1202" y="1244"/>
                    <a:pt x="1213" y="1247"/>
                  </a:cubicBezTo>
                  <a:cubicBezTo>
                    <a:pt x="1237" y="1253"/>
                    <a:pt x="1261" y="1256"/>
                    <a:pt x="1285" y="1256"/>
                  </a:cubicBezTo>
                  <a:cubicBezTo>
                    <a:pt x="1541" y="1256"/>
                    <a:pt x="1727" y="915"/>
                    <a:pt x="1516" y="726"/>
                  </a:cubicBezTo>
                  <a:cubicBezTo>
                    <a:pt x="1338" y="568"/>
                    <a:pt x="1158" y="500"/>
                    <a:pt x="988" y="500"/>
                  </a:cubicBezTo>
                  <a:cubicBezTo>
                    <a:pt x="520" y="500"/>
                    <a:pt x="130" y="1015"/>
                    <a:pt x="86" y="1575"/>
                  </a:cubicBezTo>
                  <a:cubicBezTo>
                    <a:pt x="1" y="2908"/>
                    <a:pt x="1273" y="4096"/>
                    <a:pt x="2376" y="4568"/>
                  </a:cubicBezTo>
                  <a:cubicBezTo>
                    <a:pt x="2867" y="4773"/>
                    <a:pt x="3377" y="4867"/>
                    <a:pt x="3887" y="4867"/>
                  </a:cubicBezTo>
                  <a:cubicBezTo>
                    <a:pt x="5430" y="4867"/>
                    <a:pt x="6964" y="4005"/>
                    <a:pt x="7903" y="2738"/>
                  </a:cubicBezTo>
                  <a:cubicBezTo>
                    <a:pt x="8145" y="3029"/>
                    <a:pt x="8388" y="3283"/>
                    <a:pt x="8545" y="3393"/>
                  </a:cubicBezTo>
                  <a:cubicBezTo>
                    <a:pt x="9369" y="4095"/>
                    <a:pt x="10383" y="4426"/>
                    <a:pt x="11392" y="4426"/>
                  </a:cubicBezTo>
                  <a:cubicBezTo>
                    <a:pt x="12996" y="4426"/>
                    <a:pt x="14589" y="3589"/>
                    <a:pt x="15393" y="2072"/>
                  </a:cubicBezTo>
                  <a:cubicBezTo>
                    <a:pt x="15677" y="1520"/>
                    <a:pt x="15235" y="1043"/>
                    <a:pt x="14774" y="1043"/>
                  </a:cubicBezTo>
                  <a:cubicBezTo>
                    <a:pt x="14566" y="1043"/>
                    <a:pt x="14355" y="1139"/>
                    <a:pt x="14205" y="1369"/>
                  </a:cubicBezTo>
                  <a:cubicBezTo>
                    <a:pt x="13494" y="2435"/>
                    <a:pt x="12517" y="3200"/>
                    <a:pt x="11183" y="3200"/>
                  </a:cubicBezTo>
                  <a:cubicBezTo>
                    <a:pt x="11152" y="3200"/>
                    <a:pt x="11121" y="3199"/>
                    <a:pt x="11090" y="3199"/>
                  </a:cubicBezTo>
                  <a:cubicBezTo>
                    <a:pt x="10472" y="3174"/>
                    <a:pt x="9903" y="2968"/>
                    <a:pt x="9369" y="2641"/>
                  </a:cubicBezTo>
                  <a:cubicBezTo>
                    <a:pt x="9066" y="2459"/>
                    <a:pt x="8812" y="2241"/>
                    <a:pt x="8582" y="1987"/>
                  </a:cubicBezTo>
                  <a:cubicBezTo>
                    <a:pt x="8557" y="1878"/>
                    <a:pt x="8521" y="1817"/>
                    <a:pt x="8485" y="1732"/>
                  </a:cubicBezTo>
                  <a:cubicBezTo>
                    <a:pt x="8630" y="1369"/>
                    <a:pt x="8751" y="981"/>
                    <a:pt x="8812" y="581"/>
                  </a:cubicBezTo>
                  <a:cubicBezTo>
                    <a:pt x="8848" y="198"/>
                    <a:pt x="8544" y="0"/>
                    <a:pt x="8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3484150" y="4856100"/>
              <a:ext cx="221175" cy="118150"/>
            </a:xfrm>
            <a:custGeom>
              <a:avLst/>
              <a:gdLst/>
              <a:ahLst/>
              <a:cxnLst/>
              <a:rect l="l" t="t" r="r" b="b"/>
              <a:pathLst>
                <a:path w="8847" h="4726" extrusionOk="0">
                  <a:moveTo>
                    <a:pt x="8211" y="1"/>
                  </a:moveTo>
                  <a:cubicBezTo>
                    <a:pt x="7889" y="1"/>
                    <a:pt x="7555" y="210"/>
                    <a:pt x="7531" y="628"/>
                  </a:cubicBezTo>
                  <a:cubicBezTo>
                    <a:pt x="7403" y="2514"/>
                    <a:pt x="6086" y="3442"/>
                    <a:pt x="4665" y="3442"/>
                  </a:cubicBezTo>
                  <a:cubicBezTo>
                    <a:pt x="4078" y="3442"/>
                    <a:pt x="3472" y="3283"/>
                    <a:pt x="2926" y="2967"/>
                  </a:cubicBezTo>
                  <a:cubicBezTo>
                    <a:pt x="2853" y="2834"/>
                    <a:pt x="2744" y="2749"/>
                    <a:pt x="2586" y="2737"/>
                  </a:cubicBezTo>
                  <a:cubicBezTo>
                    <a:pt x="2283" y="2506"/>
                    <a:pt x="2005" y="2228"/>
                    <a:pt x="1762" y="1913"/>
                  </a:cubicBezTo>
                  <a:cubicBezTo>
                    <a:pt x="1677" y="1767"/>
                    <a:pt x="1508" y="1731"/>
                    <a:pt x="1362" y="1731"/>
                  </a:cubicBezTo>
                  <a:cubicBezTo>
                    <a:pt x="1362" y="1670"/>
                    <a:pt x="1374" y="1598"/>
                    <a:pt x="1399" y="1537"/>
                  </a:cubicBezTo>
                  <a:cubicBezTo>
                    <a:pt x="1494" y="1251"/>
                    <a:pt x="1251" y="1054"/>
                    <a:pt x="1008" y="1054"/>
                  </a:cubicBezTo>
                  <a:cubicBezTo>
                    <a:pt x="879" y="1054"/>
                    <a:pt x="751" y="1108"/>
                    <a:pt x="671" y="1234"/>
                  </a:cubicBezTo>
                  <a:cubicBezTo>
                    <a:pt x="1" y="2336"/>
                    <a:pt x="940" y="3865"/>
                    <a:pt x="2191" y="3865"/>
                  </a:cubicBezTo>
                  <a:cubicBezTo>
                    <a:pt x="2206" y="3865"/>
                    <a:pt x="2220" y="3864"/>
                    <a:pt x="2235" y="3864"/>
                  </a:cubicBezTo>
                  <a:cubicBezTo>
                    <a:pt x="2937" y="4408"/>
                    <a:pt x="3824" y="4726"/>
                    <a:pt x="4746" y="4726"/>
                  </a:cubicBezTo>
                  <a:cubicBezTo>
                    <a:pt x="4954" y="4726"/>
                    <a:pt x="5164" y="4709"/>
                    <a:pt x="5374" y="4676"/>
                  </a:cubicBezTo>
                  <a:cubicBezTo>
                    <a:pt x="7361" y="4349"/>
                    <a:pt x="8695" y="2579"/>
                    <a:pt x="8828" y="628"/>
                  </a:cubicBezTo>
                  <a:cubicBezTo>
                    <a:pt x="8846" y="210"/>
                    <a:pt x="8534" y="1"/>
                    <a:pt x="8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3044625" y="4873150"/>
              <a:ext cx="441450" cy="122650"/>
            </a:xfrm>
            <a:custGeom>
              <a:avLst/>
              <a:gdLst/>
              <a:ahLst/>
              <a:cxnLst/>
              <a:rect l="l" t="t" r="r" b="b"/>
              <a:pathLst>
                <a:path w="17658" h="4906" extrusionOk="0">
                  <a:moveTo>
                    <a:pt x="9905" y="1"/>
                  </a:moveTo>
                  <a:cubicBezTo>
                    <a:pt x="9757" y="1"/>
                    <a:pt x="9602" y="94"/>
                    <a:pt x="9550" y="249"/>
                  </a:cubicBezTo>
                  <a:cubicBezTo>
                    <a:pt x="9525" y="246"/>
                    <a:pt x="9500" y="244"/>
                    <a:pt x="9475" y="244"/>
                  </a:cubicBezTo>
                  <a:cubicBezTo>
                    <a:pt x="9295" y="244"/>
                    <a:pt x="9125" y="321"/>
                    <a:pt x="9029" y="491"/>
                  </a:cubicBezTo>
                  <a:cubicBezTo>
                    <a:pt x="8326" y="1921"/>
                    <a:pt x="7563" y="3146"/>
                    <a:pt x="5951" y="3655"/>
                  </a:cubicBezTo>
                  <a:cubicBezTo>
                    <a:pt x="5610" y="3766"/>
                    <a:pt x="5207" y="3823"/>
                    <a:pt x="4789" y="3823"/>
                  </a:cubicBezTo>
                  <a:cubicBezTo>
                    <a:pt x="3160" y="3823"/>
                    <a:pt x="1298" y="2959"/>
                    <a:pt x="1915" y="1097"/>
                  </a:cubicBezTo>
                  <a:cubicBezTo>
                    <a:pt x="1978" y="909"/>
                    <a:pt x="1827" y="786"/>
                    <a:pt x="1670" y="786"/>
                  </a:cubicBezTo>
                  <a:cubicBezTo>
                    <a:pt x="1585" y="786"/>
                    <a:pt x="1498" y="822"/>
                    <a:pt x="1442" y="903"/>
                  </a:cubicBezTo>
                  <a:cubicBezTo>
                    <a:pt x="0" y="2976"/>
                    <a:pt x="2788" y="4854"/>
                    <a:pt x="4654" y="4903"/>
                  </a:cubicBezTo>
                  <a:cubicBezTo>
                    <a:pt x="4709" y="4905"/>
                    <a:pt x="4763" y="4906"/>
                    <a:pt x="4818" y="4906"/>
                  </a:cubicBezTo>
                  <a:cubicBezTo>
                    <a:pt x="6809" y="4906"/>
                    <a:pt x="8953" y="3628"/>
                    <a:pt x="9720" y="1764"/>
                  </a:cubicBezTo>
                  <a:cubicBezTo>
                    <a:pt x="10272" y="3400"/>
                    <a:pt x="11883" y="4258"/>
                    <a:pt x="13526" y="4258"/>
                  </a:cubicBezTo>
                  <a:cubicBezTo>
                    <a:pt x="15168" y="4258"/>
                    <a:pt x="16840" y="3400"/>
                    <a:pt x="17513" y="1606"/>
                  </a:cubicBezTo>
                  <a:cubicBezTo>
                    <a:pt x="17658" y="1212"/>
                    <a:pt x="17279" y="898"/>
                    <a:pt x="16927" y="898"/>
                  </a:cubicBezTo>
                  <a:cubicBezTo>
                    <a:pt x="16748" y="898"/>
                    <a:pt x="16577" y="979"/>
                    <a:pt x="16483" y="1170"/>
                  </a:cubicBezTo>
                  <a:cubicBezTo>
                    <a:pt x="15873" y="2347"/>
                    <a:pt x="14832" y="3279"/>
                    <a:pt x="13491" y="3279"/>
                  </a:cubicBezTo>
                  <a:cubicBezTo>
                    <a:pt x="13341" y="3279"/>
                    <a:pt x="13187" y="3267"/>
                    <a:pt x="13029" y="3242"/>
                  </a:cubicBezTo>
                  <a:cubicBezTo>
                    <a:pt x="11441" y="3000"/>
                    <a:pt x="10556" y="1703"/>
                    <a:pt x="10205" y="237"/>
                  </a:cubicBezTo>
                  <a:cubicBezTo>
                    <a:pt x="10160" y="73"/>
                    <a:pt x="10035" y="1"/>
                    <a:pt x="9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239" name="Google Shape;239;p34"/>
          <p:cNvSpPr/>
          <p:nvPr/>
        </p:nvSpPr>
        <p:spPr>
          <a:xfrm>
            <a:off x="14698258" y="3017450"/>
            <a:ext cx="662081" cy="124605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0" name="Google Shape;240;p34"/>
          <p:cNvSpPr/>
          <p:nvPr/>
        </p:nvSpPr>
        <p:spPr>
          <a:xfrm>
            <a:off x="4065548" y="7981527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1" name="Google Shape;241;p34"/>
          <p:cNvSpPr/>
          <p:nvPr/>
        </p:nvSpPr>
        <p:spPr>
          <a:xfrm>
            <a:off x="7591718" y="7138737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2" name="Google Shape;242;p34"/>
          <p:cNvSpPr/>
          <p:nvPr/>
        </p:nvSpPr>
        <p:spPr>
          <a:xfrm>
            <a:off x="3432160" y="3144816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3" name="Google Shape;243;p34"/>
          <p:cNvSpPr/>
          <p:nvPr/>
        </p:nvSpPr>
        <p:spPr>
          <a:xfrm>
            <a:off x="2130043" y="5968244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244" name="Google Shape;244;p34"/>
          <p:cNvGrpSpPr/>
          <p:nvPr/>
        </p:nvGrpSpPr>
        <p:grpSpPr>
          <a:xfrm>
            <a:off x="12087536" y="5234990"/>
            <a:ext cx="920950" cy="520986"/>
            <a:chOff x="4309225" y="238100"/>
            <a:chExt cx="986250" cy="557925"/>
          </a:xfrm>
        </p:grpSpPr>
        <p:sp>
          <p:nvSpPr>
            <p:cNvPr id="245" name="Google Shape;245;p34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247" name="Google Shape;247;p34"/>
          <p:cNvGrpSpPr/>
          <p:nvPr/>
        </p:nvGrpSpPr>
        <p:grpSpPr>
          <a:xfrm>
            <a:off x="18387165" y="3373828"/>
            <a:ext cx="1060319" cy="591674"/>
            <a:chOff x="5810325" y="4644850"/>
            <a:chExt cx="1135500" cy="633625"/>
          </a:xfrm>
        </p:grpSpPr>
        <p:sp>
          <p:nvSpPr>
            <p:cNvPr id="248" name="Google Shape;248;p34"/>
            <p:cNvSpPr/>
            <p:nvPr/>
          </p:nvSpPr>
          <p:spPr>
            <a:xfrm>
              <a:off x="6482025" y="5098100"/>
              <a:ext cx="463800" cy="180375"/>
            </a:xfrm>
            <a:custGeom>
              <a:avLst/>
              <a:gdLst/>
              <a:ahLst/>
              <a:cxnLst/>
              <a:rect l="l" t="t" r="r" b="b"/>
              <a:pathLst>
                <a:path w="18552" h="7215" extrusionOk="0">
                  <a:moveTo>
                    <a:pt x="5445" y="0"/>
                  </a:moveTo>
                  <a:cubicBezTo>
                    <a:pt x="5284" y="0"/>
                    <a:pt x="5123" y="61"/>
                    <a:pt x="4983" y="195"/>
                  </a:cubicBezTo>
                  <a:cubicBezTo>
                    <a:pt x="3299" y="1819"/>
                    <a:pt x="1723" y="3504"/>
                    <a:pt x="269" y="5310"/>
                  </a:cubicBezTo>
                  <a:cubicBezTo>
                    <a:pt x="0" y="5652"/>
                    <a:pt x="270" y="6094"/>
                    <a:pt x="595" y="6094"/>
                  </a:cubicBezTo>
                  <a:cubicBezTo>
                    <a:pt x="696" y="6094"/>
                    <a:pt x="802" y="6052"/>
                    <a:pt x="899" y="5952"/>
                  </a:cubicBezTo>
                  <a:cubicBezTo>
                    <a:pt x="2317" y="4474"/>
                    <a:pt x="3808" y="3068"/>
                    <a:pt x="5347" y="1722"/>
                  </a:cubicBezTo>
                  <a:cubicBezTo>
                    <a:pt x="6474" y="3322"/>
                    <a:pt x="7601" y="4934"/>
                    <a:pt x="8741" y="6534"/>
                  </a:cubicBezTo>
                  <a:cubicBezTo>
                    <a:pt x="8904" y="6770"/>
                    <a:pt x="9140" y="6888"/>
                    <a:pt x="9380" y="6888"/>
                  </a:cubicBezTo>
                  <a:cubicBezTo>
                    <a:pt x="9619" y="6888"/>
                    <a:pt x="9862" y="6770"/>
                    <a:pt x="10037" y="6534"/>
                  </a:cubicBezTo>
                  <a:cubicBezTo>
                    <a:pt x="11140" y="4946"/>
                    <a:pt x="12389" y="3552"/>
                    <a:pt x="13794" y="2256"/>
                  </a:cubicBezTo>
                  <a:cubicBezTo>
                    <a:pt x="14716" y="3819"/>
                    <a:pt x="15661" y="5346"/>
                    <a:pt x="16679" y="6837"/>
                  </a:cubicBezTo>
                  <a:cubicBezTo>
                    <a:pt x="16860" y="7104"/>
                    <a:pt x="17116" y="7214"/>
                    <a:pt x="17370" y="7214"/>
                  </a:cubicBezTo>
                  <a:cubicBezTo>
                    <a:pt x="17967" y="7214"/>
                    <a:pt x="18551" y="6605"/>
                    <a:pt x="18109" y="6001"/>
                  </a:cubicBezTo>
                  <a:cubicBezTo>
                    <a:pt x="16873" y="4267"/>
                    <a:pt x="15721" y="2486"/>
                    <a:pt x="14655" y="644"/>
                  </a:cubicBezTo>
                  <a:cubicBezTo>
                    <a:pt x="14507" y="381"/>
                    <a:pt x="14257" y="257"/>
                    <a:pt x="14002" y="257"/>
                  </a:cubicBezTo>
                  <a:cubicBezTo>
                    <a:pt x="13799" y="257"/>
                    <a:pt x="13592" y="336"/>
                    <a:pt x="13431" y="486"/>
                  </a:cubicBezTo>
                  <a:cubicBezTo>
                    <a:pt x="11880" y="1819"/>
                    <a:pt x="10571" y="3274"/>
                    <a:pt x="9383" y="4886"/>
                  </a:cubicBezTo>
                  <a:cubicBezTo>
                    <a:pt x="8280" y="3371"/>
                    <a:pt x="7189" y="1844"/>
                    <a:pt x="6062" y="341"/>
                  </a:cubicBezTo>
                  <a:cubicBezTo>
                    <a:pt x="5905" y="126"/>
                    <a:pt x="5676" y="0"/>
                    <a:pt x="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5810325" y="4644850"/>
              <a:ext cx="831550" cy="185625"/>
            </a:xfrm>
            <a:custGeom>
              <a:avLst/>
              <a:gdLst/>
              <a:ahLst/>
              <a:cxnLst/>
              <a:rect l="l" t="t" r="r" b="b"/>
              <a:pathLst>
                <a:path w="33262" h="7425" extrusionOk="0">
                  <a:moveTo>
                    <a:pt x="3814" y="0"/>
                  </a:moveTo>
                  <a:cubicBezTo>
                    <a:pt x="3812" y="0"/>
                    <a:pt x="3809" y="0"/>
                    <a:pt x="3806" y="0"/>
                  </a:cubicBezTo>
                  <a:cubicBezTo>
                    <a:pt x="2085" y="12"/>
                    <a:pt x="680" y="3854"/>
                    <a:pt x="158" y="5018"/>
                  </a:cubicBezTo>
                  <a:cubicBezTo>
                    <a:pt x="1" y="5375"/>
                    <a:pt x="293" y="5698"/>
                    <a:pt x="590" y="5698"/>
                  </a:cubicBezTo>
                  <a:cubicBezTo>
                    <a:pt x="726" y="5698"/>
                    <a:pt x="863" y="5630"/>
                    <a:pt x="958" y="5466"/>
                  </a:cubicBezTo>
                  <a:cubicBezTo>
                    <a:pt x="1370" y="4788"/>
                    <a:pt x="1770" y="4085"/>
                    <a:pt x="2219" y="3406"/>
                  </a:cubicBezTo>
                  <a:cubicBezTo>
                    <a:pt x="2783" y="2584"/>
                    <a:pt x="3046" y="1762"/>
                    <a:pt x="3612" y="1762"/>
                  </a:cubicBezTo>
                  <a:cubicBezTo>
                    <a:pt x="3872" y="1762"/>
                    <a:pt x="4196" y="1936"/>
                    <a:pt x="4643" y="2364"/>
                  </a:cubicBezTo>
                  <a:cubicBezTo>
                    <a:pt x="6036" y="3685"/>
                    <a:pt x="7115" y="5563"/>
                    <a:pt x="8279" y="7090"/>
                  </a:cubicBezTo>
                  <a:cubicBezTo>
                    <a:pt x="8430" y="7288"/>
                    <a:pt x="8693" y="7425"/>
                    <a:pt x="8942" y="7425"/>
                  </a:cubicBezTo>
                  <a:cubicBezTo>
                    <a:pt x="9151" y="7425"/>
                    <a:pt x="9350" y="7328"/>
                    <a:pt x="9466" y="7090"/>
                  </a:cubicBezTo>
                  <a:cubicBezTo>
                    <a:pt x="10351" y="5248"/>
                    <a:pt x="11442" y="3624"/>
                    <a:pt x="12799" y="2133"/>
                  </a:cubicBezTo>
                  <a:cubicBezTo>
                    <a:pt x="13696" y="3503"/>
                    <a:pt x="14520" y="4884"/>
                    <a:pt x="15417" y="6242"/>
                  </a:cubicBezTo>
                  <a:cubicBezTo>
                    <a:pt x="15280" y="6545"/>
                    <a:pt x="15570" y="6857"/>
                    <a:pt x="15865" y="6857"/>
                  </a:cubicBezTo>
                  <a:cubicBezTo>
                    <a:pt x="15936" y="6857"/>
                    <a:pt x="16006" y="6839"/>
                    <a:pt x="16072" y="6799"/>
                  </a:cubicBezTo>
                  <a:cubicBezTo>
                    <a:pt x="16079" y="6800"/>
                    <a:pt x="16086" y="6800"/>
                    <a:pt x="16093" y="6800"/>
                  </a:cubicBezTo>
                  <a:cubicBezTo>
                    <a:pt x="16424" y="6800"/>
                    <a:pt x="16726" y="6525"/>
                    <a:pt x="16702" y="6145"/>
                  </a:cubicBezTo>
                  <a:cubicBezTo>
                    <a:pt x="17284" y="5490"/>
                    <a:pt x="17841" y="4836"/>
                    <a:pt x="18399" y="4182"/>
                  </a:cubicBezTo>
                  <a:cubicBezTo>
                    <a:pt x="18859" y="3660"/>
                    <a:pt x="19986" y="1818"/>
                    <a:pt x="20616" y="1636"/>
                  </a:cubicBezTo>
                  <a:cubicBezTo>
                    <a:pt x="20663" y="1623"/>
                    <a:pt x="20713" y="1617"/>
                    <a:pt x="20766" y="1617"/>
                  </a:cubicBezTo>
                  <a:cubicBezTo>
                    <a:pt x="21940" y="1617"/>
                    <a:pt x="24379" y="4751"/>
                    <a:pt x="25307" y="5563"/>
                  </a:cubicBezTo>
                  <a:cubicBezTo>
                    <a:pt x="25377" y="5693"/>
                    <a:pt x="25488" y="5782"/>
                    <a:pt x="25627" y="5782"/>
                  </a:cubicBezTo>
                  <a:cubicBezTo>
                    <a:pt x="25656" y="5782"/>
                    <a:pt x="25687" y="5778"/>
                    <a:pt x="25719" y="5769"/>
                  </a:cubicBezTo>
                  <a:cubicBezTo>
                    <a:pt x="25761" y="5777"/>
                    <a:pt x="25802" y="5780"/>
                    <a:pt x="25843" y="5780"/>
                  </a:cubicBezTo>
                  <a:cubicBezTo>
                    <a:pt x="26191" y="5780"/>
                    <a:pt x="26486" y="5513"/>
                    <a:pt x="26519" y="5187"/>
                  </a:cubicBezTo>
                  <a:cubicBezTo>
                    <a:pt x="27585" y="4303"/>
                    <a:pt x="28567" y="3309"/>
                    <a:pt x="29585" y="2364"/>
                  </a:cubicBezTo>
                  <a:cubicBezTo>
                    <a:pt x="29670" y="2279"/>
                    <a:pt x="30033" y="1879"/>
                    <a:pt x="30240" y="1709"/>
                  </a:cubicBezTo>
                  <a:lnTo>
                    <a:pt x="30240" y="1709"/>
                  </a:lnTo>
                  <a:cubicBezTo>
                    <a:pt x="30227" y="1867"/>
                    <a:pt x="30494" y="2242"/>
                    <a:pt x="30542" y="2351"/>
                  </a:cubicBezTo>
                  <a:cubicBezTo>
                    <a:pt x="30979" y="3176"/>
                    <a:pt x="31379" y="4036"/>
                    <a:pt x="31851" y="4848"/>
                  </a:cubicBezTo>
                  <a:cubicBezTo>
                    <a:pt x="31994" y="5085"/>
                    <a:pt x="32194" y="5183"/>
                    <a:pt x="32392" y="5183"/>
                  </a:cubicBezTo>
                  <a:cubicBezTo>
                    <a:pt x="32832" y="5183"/>
                    <a:pt x="33261" y="4696"/>
                    <a:pt x="33027" y="4169"/>
                  </a:cubicBezTo>
                  <a:cubicBezTo>
                    <a:pt x="32566" y="3103"/>
                    <a:pt x="32045" y="1915"/>
                    <a:pt x="31403" y="958"/>
                  </a:cubicBezTo>
                  <a:cubicBezTo>
                    <a:pt x="31119" y="542"/>
                    <a:pt x="30810" y="229"/>
                    <a:pt x="30349" y="229"/>
                  </a:cubicBezTo>
                  <a:cubicBezTo>
                    <a:pt x="30258" y="229"/>
                    <a:pt x="30161" y="241"/>
                    <a:pt x="30058" y="267"/>
                  </a:cubicBezTo>
                  <a:cubicBezTo>
                    <a:pt x="29270" y="449"/>
                    <a:pt x="28628" y="1467"/>
                    <a:pt x="28082" y="2024"/>
                  </a:cubicBezTo>
                  <a:cubicBezTo>
                    <a:pt x="27379" y="2751"/>
                    <a:pt x="26616" y="3479"/>
                    <a:pt x="25925" y="4242"/>
                  </a:cubicBezTo>
                  <a:cubicBezTo>
                    <a:pt x="24846" y="3127"/>
                    <a:pt x="23707" y="2085"/>
                    <a:pt x="22568" y="1043"/>
                  </a:cubicBezTo>
                  <a:cubicBezTo>
                    <a:pt x="22082" y="591"/>
                    <a:pt x="21618" y="3"/>
                    <a:pt x="20920" y="3"/>
                  </a:cubicBezTo>
                  <a:cubicBezTo>
                    <a:pt x="20868" y="3"/>
                    <a:pt x="20816" y="6"/>
                    <a:pt x="20762" y="12"/>
                  </a:cubicBezTo>
                  <a:cubicBezTo>
                    <a:pt x="19647" y="134"/>
                    <a:pt x="18859" y="1782"/>
                    <a:pt x="18302" y="2497"/>
                  </a:cubicBezTo>
                  <a:cubicBezTo>
                    <a:pt x="17623" y="3357"/>
                    <a:pt x="16932" y="4218"/>
                    <a:pt x="16265" y="5103"/>
                  </a:cubicBezTo>
                  <a:cubicBezTo>
                    <a:pt x="15502" y="3527"/>
                    <a:pt x="14520" y="2061"/>
                    <a:pt x="13502" y="630"/>
                  </a:cubicBezTo>
                  <a:cubicBezTo>
                    <a:pt x="13352" y="416"/>
                    <a:pt x="13114" y="282"/>
                    <a:pt x="12872" y="282"/>
                  </a:cubicBezTo>
                  <a:cubicBezTo>
                    <a:pt x="12703" y="282"/>
                    <a:pt x="12532" y="348"/>
                    <a:pt x="12387" y="497"/>
                  </a:cubicBezTo>
                  <a:cubicBezTo>
                    <a:pt x="10921" y="2000"/>
                    <a:pt x="9757" y="3600"/>
                    <a:pt x="8775" y="5430"/>
                  </a:cubicBezTo>
                  <a:cubicBezTo>
                    <a:pt x="7553" y="3555"/>
                    <a:pt x="5389" y="0"/>
                    <a:pt x="3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250" name="Google Shape;250;p34"/>
          <p:cNvGrpSpPr/>
          <p:nvPr/>
        </p:nvGrpSpPr>
        <p:grpSpPr>
          <a:xfrm>
            <a:off x="10633891" y="7596796"/>
            <a:ext cx="920950" cy="520986"/>
            <a:chOff x="4309225" y="238100"/>
            <a:chExt cx="986250" cy="557925"/>
          </a:xfrm>
        </p:grpSpPr>
        <p:sp>
          <p:nvSpPr>
            <p:cNvPr id="251" name="Google Shape;251;p34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253" name="Google Shape;253;p34"/>
          <p:cNvSpPr/>
          <p:nvPr/>
        </p:nvSpPr>
        <p:spPr>
          <a:xfrm>
            <a:off x="12087513" y="3438899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54" name="Google Shape;254;p34"/>
          <p:cNvSpPr/>
          <p:nvPr/>
        </p:nvSpPr>
        <p:spPr>
          <a:xfrm>
            <a:off x="12163167" y="3209875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55" name="Google Shape;255;p34"/>
          <p:cNvSpPr/>
          <p:nvPr/>
        </p:nvSpPr>
        <p:spPr>
          <a:xfrm>
            <a:off x="14007354" y="9363229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8668934" y="8499699"/>
            <a:ext cx="920950" cy="520986"/>
            <a:chOff x="4309225" y="238100"/>
            <a:chExt cx="986250" cy="557925"/>
          </a:xfrm>
        </p:grpSpPr>
        <p:sp>
          <p:nvSpPr>
            <p:cNvPr id="258" name="Google Shape;258;p34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532" y="0"/>
            <a:ext cx="8648617" cy="3463840"/>
          </a:xfrm>
          <a:prstGeom prst="rect">
            <a:avLst/>
          </a:prstGeom>
        </p:spPr>
      </p:pic>
      <p:sp>
        <p:nvSpPr>
          <p:cNvPr id="40" name="Google Shape;144;p32"/>
          <p:cNvSpPr txBox="1">
            <a:spLocks/>
          </p:cNvSpPr>
          <p:nvPr/>
        </p:nvSpPr>
        <p:spPr>
          <a:xfrm>
            <a:off x="7272272" y="1454644"/>
            <a:ext cx="8140161" cy="1423426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 dirty="0" err="1">
                <a:solidFill>
                  <a:schemeClr val="tx1"/>
                </a:solidFill>
                <a:latin typeface="Bubblegum Sans" panose="020B0604020202020204" charset="0"/>
              </a:rPr>
              <a:t>Rumus</a:t>
            </a:r>
            <a:r>
              <a:rPr lang="en-US" sz="8000" dirty="0">
                <a:solidFill>
                  <a:schemeClr val="tx1"/>
                </a:solidFill>
                <a:latin typeface="Bubblegum Sans" panose="020B0604020202020204" charset="0"/>
              </a:rPr>
              <a:t> </a:t>
            </a:r>
            <a:r>
              <a:rPr lang="en-US" sz="8000" dirty="0" err="1">
                <a:solidFill>
                  <a:schemeClr val="tx1"/>
                </a:solidFill>
                <a:latin typeface="Bubblegum Sans" panose="020B0604020202020204" charset="0"/>
              </a:rPr>
              <a:t>Skala</a:t>
            </a:r>
            <a:r>
              <a:rPr lang="en-US" sz="8000" dirty="0">
                <a:solidFill>
                  <a:schemeClr val="tx1"/>
                </a:solidFill>
                <a:latin typeface="Bubblegum Sans" panose="020B0604020202020204" charset="0"/>
              </a:rPr>
              <a:t> </a:t>
            </a:r>
            <a:r>
              <a:rPr lang="en-US" sz="8000" dirty="0" err="1">
                <a:solidFill>
                  <a:schemeClr val="tx1"/>
                </a:solidFill>
                <a:latin typeface="Bubblegum Sans" panose="020B0604020202020204" charset="0"/>
              </a:rPr>
              <a:t>Peta</a:t>
            </a:r>
            <a:endParaRPr lang="en-US" sz="8000" dirty="0">
              <a:solidFill>
                <a:schemeClr val="tx1"/>
              </a:solidFill>
              <a:latin typeface="Bubblegum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208" y="3633472"/>
            <a:ext cx="13687941" cy="80379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4557" y="4950444"/>
            <a:ext cx="114441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Montserrat Medium" panose="020B0604020202020204" charset="0"/>
              </a:rPr>
              <a:t>Skala</a:t>
            </a:r>
            <a:r>
              <a:rPr lang="en-US" sz="3600" b="1" dirty="0">
                <a:latin typeface="Montserrat Medium" panose="020B0604020202020204" charset="0"/>
              </a:rPr>
              <a:t> </a:t>
            </a:r>
            <a:r>
              <a:rPr lang="en-US" sz="3600" b="1" dirty="0" err="1">
                <a:latin typeface="Montserrat Medium" panose="020B0604020202020204" charset="0"/>
              </a:rPr>
              <a:t>peta</a:t>
            </a:r>
            <a:r>
              <a:rPr lang="en-US" sz="3600" b="1" dirty="0">
                <a:latin typeface="Montserrat Medium" panose="020B0604020202020204" charset="0"/>
              </a:rPr>
              <a:t> = </a:t>
            </a:r>
            <a:r>
              <a:rPr lang="en-US" sz="3600" b="1" dirty="0" err="1">
                <a:latin typeface="Montserrat Medium" panose="020B0604020202020204" charset="0"/>
              </a:rPr>
              <a:t>jarak</a:t>
            </a:r>
            <a:r>
              <a:rPr lang="en-US" sz="3600" b="1" dirty="0">
                <a:latin typeface="Montserrat Medium" panose="020B0604020202020204" charset="0"/>
              </a:rPr>
              <a:t> </a:t>
            </a:r>
            <a:r>
              <a:rPr lang="en-US" sz="3600" b="1" dirty="0" err="1">
                <a:latin typeface="Montserrat Medium" panose="020B0604020202020204" charset="0"/>
              </a:rPr>
              <a:t>pada</a:t>
            </a:r>
            <a:r>
              <a:rPr lang="en-US" sz="3600" b="1" dirty="0">
                <a:latin typeface="Montserrat Medium" panose="020B0604020202020204" charset="0"/>
              </a:rPr>
              <a:t> </a:t>
            </a:r>
            <a:r>
              <a:rPr lang="en-US" sz="3600" b="1" dirty="0" err="1">
                <a:latin typeface="Montserrat Medium" panose="020B0604020202020204" charset="0"/>
              </a:rPr>
              <a:t>peta</a:t>
            </a:r>
            <a:r>
              <a:rPr lang="en-US" sz="3600" b="1" dirty="0">
                <a:latin typeface="Montserrat Medium" panose="020B0604020202020204" charset="0"/>
              </a:rPr>
              <a:t> (JP) : </a:t>
            </a:r>
            <a:r>
              <a:rPr lang="en-US" sz="3600" b="1" dirty="0" err="1">
                <a:latin typeface="Montserrat Medium" panose="020B0604020202020204" charset="0"/>
              </a:rPr>
              <a:t>jarak</a:t>
            </a:r>
            <a:r>
              <a:rPr lang="en-US" sz="3600" b="1" dirty="0">
                <a:latin typeface="Montserrat Medium" panose="020B0604020202020204" charset="0"/>
              </a:rPr>
              <a:t> </a:t>
            </a:r>
            <a:r>
              <a:rPr lang="en-US" sz="3600" b="1" dirty="0" err="1">
                <a:latin typeface="Montserrat Medium" panose="020B0604020202020204" charset="0"/>
              </a:rPr>
              <a:t>sebenarnya</a:t>
            </a:r>
            <a:r>
              <a:rPr lang="en-US" sz="3600" b="1" dirty="0">
                <a:latin typeface="Montserrat Medium" panose="020B0604020202020204" charset="0"/>
              </a:rPr>
              <a:t> (JS) </a:t>
            </a:r>
          </a:p>
          <a:p>
            <a:endParaRPr lang="en-US" sz="3600" dirty="0">
              <a:latin typeface="Montserrat Medium" panose="020B0604020202020204" charset="0"/>
            </a:endParaRPr>
          </a:p>
          <a:p>
            <a:r>
              <a:rPr lang="en-US" sz="3600" u="sng" dirty="0" err="1">
                <a:latin typeface="Montserrat Medium" panose="020B0604020202020204" charset="0"/>
              </a:rPr>
              <a:t>Skala</a:t>
            </a:r>
            <a:r>
              <a:rPr lang="en-US" sz="3600" u="sng" dirty="0">
                <a:latin typeface="Montserrat Medium" panose="020B0604020202020204" charset="0"/>
              </a:rPr>
              <a:t> </a:t>
            </a:r>
            <a:r>
              <a:rPr lang="en-US" sz="3600" u="sng" dirty="0" err="1">
                <a:latin typeface="Montserrat Medium" panose="020B0604020202020204" charset="0"/>
              </a:rPr>
              <a:t>peta</a:t>
            </a:r>
            <a:r>
              <a:rPr lang="en-US" sz="3600" u="sng" dirty="0">
                <a:latin typeface="Montserrat Medium" panose="020B0604020202020204" charset="0"/>
              </a:rPr>
              <a:t> = 1:1.000.000</a:t>
            </a:r>
          </a:p>
          <a:p>
            <a:endParaRPr lang="en-US" sz="3600" dirty="0">
              <a:latin typeface="Montserrat Medium" panose="020B0604020202020204" charset="0"/>
            </a:endParaRPr>
          </a:p>
          <a:p>
            <a:r>
              <a:rPr lang="en-US" sz="3600" dirty="0" err="1">
                <a:latin typeface="Montserrat Medium" panose="020B0604020202020204" charset="0"/>
              </a:rPr>
              <a:t>Berarti</a:t>
            </a:r>
            <a:r>
              <a:rPr lang="en-US" sz="3600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skala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dari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tersebut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adalah</a:t>
            </a:r>
            <a:r>
              <a:rPr lang="en-US" sz="3600" dirty="0">
                <a:latin typeface="Montserrat Medium" panose="020B0604020202020204" charset="0"/>
              </a:rPr>
              <a:t> 1 cm </a:t>
            </a:r>
            <a:r>
              <a:rPr lang="en-US" sz="3600" dirty="0" err="1">
                <a:latin typeface="Montserrat Medium" panose="020B0604020202020204" charset="0"/>
              </a:rPr>
              <a:t>dibanding</a:t>
            </a:r>
            <a:r>
              <a:rPr lang="en-US" sz="3600" dirty="0">
                <a:latin typeface="Montserrat Medium" panose="020B0604020202020204" charset="0"/>
              </a:rPr>
              <a:t> 1.000.000 </a:t>
            </a:r>
            <a:r>
              <a:rPr lang="en-US" sz="3600" dirty="0" smtClean="0">
                <a:latin typeface="Montserrat Medium" panose="020B0604020202020204" charset="0"/>
              </a:rPr>
              <a:t>cm</a:t>
            </a:r>
            <a:r>
              <a:rPr lang="en-US" sz="3600" dirty="0">
                <a:latin typeface="Montserrat Medium" panose="020B0604020202020204" charset="0"/>
              </a:rPr>
              <a:t>. </a:t>
            </a:r>
            <a:r>
              <a:rPr lang="en-US" sz="3600" dirty="0" err="1">
                <a:latin typeface="Montserrat Medium" panose="020B0604020202020204" charset="0"/>
              </a:rPr>
              <a:t>Artinya</a:t>
            </a:r>
            <a:r>
              <a:rPr lang="en-US" sz="3600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setiap</a:t>
            </a:r>
            <a:r>
              <a:rPr lang="en-US" sz="3600" dirty="0">
                <a:latin typeface="Montserrat Medium" panose="020B0604020202020204" charset="0"/>
              </a:rPr>
              <a:t> 1 cm </a:t>
            </a:r>
            <a:r>
              <a:rPr lang="en-US" sz="3600" dirty="0" err="1">
                <a:latin typeface="Montserrat Medium" panose="020B0604020202020204" charset="0"/>
              </a:rPr>
              <a:t>pada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merepresentasikan</a:t>
            </a:r>
            <a:r>
              <a:rPr lang="en-US" sz="3600" dirty="0">
                <a:latin typeface="Montserrat Medium" panose="020B0604020202020204" charset="0"/>
              </a:rPr>
              <a:t> 1.000.000 </a:t>
            </a:r>
          </a:p>
          <a:p>
            <a:r>
              <a:rPr lang="en-US" sz="3600" dirty="0">
                <a:latin typeface="Montserrat Medium" panose="020B0604020202020204" charset="0"/>
              </a:rPr>
              <a:t>cm di </a:t>
            </a:r>
            <a:r>
              <a:rPr lang="en-US" sz="3600" dirty="0" err="1">
                <a:latin typeface="Montserrat Medium" panose="020B0604020202020204" charset="0"/>
              </a:rPr>
              <a:t>permukaan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Bumi</a:t>
            </a:r>
            <a:r>
              <a:rPr lang="en-US" sz="3600" dirty="0">
                <a:latin typeface="Montserrat Medium" panose="020B0604020202020204" charset="0"/>
              </a:rPr>
              <a:t> yang </a:t>
            </a:r>
            <a:r>
              <a:rPr lang="en-US" sz="3600" dirty="0" err="1">
                <a:latin typeface="Montserrat Medium" panose="020B0604020202020204" charset="0"/>
              </a:rPr>
              <a:t>nyata</a:t>
            </a:r>
            <a:r>
              <a:rPr lang="en-US" sz="3600" dirty="0">
                <a:latin typeface="Montserrat Medium" panose="020B0604020202020204" charset="0"/>
              </a:rPr>
              <a:t>.</a:t>
            </a:r>
          </a:p>
        </p:txBody>
      </p:sp>
      <p:sp>
        <p:nvSpPr>
          <p:cNvPr id="226" name="Google Shape;226;p34"/>
          <p:cNvSpPr/>
          <p:nvPr/>
        </p:nvSpPr>
        <p:spPr>
          <a:xfrm>
            <a:off x="6089805" y="10671822"/>
            <a:ext cx="1199801" cy="999624"/>
          </a:xfrm>
          <a:custGeom>
            <a:avLst/>
            <a:gdLst/>
            <a:ahLst/>
            <a:cxnLst/>
            <a:rect l="l" t="t" r="r" b="b"/>
            <a:pathLst>
              <a:path w="36536" h="36297" extrusionOk="0">
                <a:moveTo>
                  <a:pt x="15756" y="0"/>
                </a:moveTo>
                <a:cubicBezTo>
                  <a:pt x="15649" y="0"/>
                  <a:pt x="15533" y="35"/>
                  <a:pt x="15411" y="115"/>
                </a:cubicBezTo>
                <a:cubicBezTo>
                  <a:pt x="10175" y="3557"/>
                  <a:pt x="9109" y="11738"/>
                  <a:pt x="14611" y="15483"/>
                </a:cubicBezTo>
                <a:cubicBezTo>
                  <a:pt x="9170" y="19046"/>
                  <a:pt x="1983" y="28681"/>
                  <a:pt x="6140" y="34995"/>
                </a:cubicBezTo>
                <a:cubicBezTo>
                  <a:pt x="5930" y="35025"/>
                  <a:pt x="5719" y="35040"/>
                  <a:pt x="5509" y="35040"/>
                </a:cubicBezTo>
                <a:cubicBezTo>
                  <a:pt x="3394" y="35040"/>
                  <a:pt x="1293" y="33565"/>
                  <a:pt x="455" y="31008"/>
                </a:cubicBezTo>
                <a:cubicBezTo>
                  <a:pt x="417" y="30903"/>
                  <a:pt x="317" y="30851"/>
                  <a:pt x="221" y="30851"/>
                </a:cubicBezTo>
                <a:cubicBezTo>
                  <a:pt x="108" y="30851"/>
                  <a:pt x="0" y="30924"/>
                  <a:pt x="7" y="31069"/>
                </a:cubicBezTo>
                <a:cubicBezTo>
                  <a:pt x="187" y="34240"/>
                  <a:pt x="2665" y="35844"/>
                  <a:pt x="5222" y="35844"/>
                </a:cubicBezTo>
                <a:cubicBezTo>
                  <a:pt x="7141" y="35844"/>
                  <a:pt x="9105" y="34941"/>
                  <a:pt x="10175" y="33117"/>
                </a:cubicBezTo>
                <a:cubicBezTo>
                  <a:pt x="11659" y="35260"/>
                  <a:pt x="13959" y="36297"/>
                  <a:pt x="16259" y="36297"/>
                </a:cubicBezTo>
                <a:cubicBezTo>
                  <a:pt x="18863" y="36297"/>
                  <a:pt x="21467" y="34969"/>
                  <a:pt x="22889" y="32414"/>
                </a:cubicBezTo>
                <a:cubicBezTo>
                  <a:pt x="24122" y="34275"/>
                  <a:pt x="26321" y="35276"/>
                  <a:pt x="28472" y="35276"/>
                </a:cubicBezTo>
                <a:cubicBezTo>
                  <a:pt x="30720" y="35276"/>
                  <a:pt x="32915" y="34185"/>
                  <a:pt x="33906" y="31844"/>
                </a:cubicBezTo>
                <a:cubicBezTo>
                  <a:pt x="34086" y="31429"/>
                  <a:pt x="33736" y="30907"/>
                  <a:pt x="33355" y="30907"/>
                </a:cubicBezTo>
                <a:cubicBezTo>
                  <a:pt x="33225" y="30907"/>
                  <a:pt x="33090" y="30968"/>
                  <a:pt x="32973" y="31117"/>
                </a:cubicBezTo>
                <a:cubicBezTo>
                  <a:pt x="31535" y="32935"/>
                  <a:pt x="29686" y="33996"/>
                  <a:pt x="27836" y="33996"/>
                </a:cubicBezTo>
                <a:cubicBezTo>
                  <a:pt x="26270" y="33996"/>
                  <a:pt x="24703" y="33235"/>
                  <a:pt x="23386" y="31529"/>
                </a:cubicBezTo>
                <a:cubicBezTo>
                  <a:pt x="23362" y="31505"/>
                  <a:pt x="23337" y="31493"/>
                  <a:pt x="23313" y="31469"/>
                </a:cubicBezTo>
                <a:cubicBezTo>
                  <a:pt x="23321" y="31139"/>
                  <a:pt x="23029" y="30875"/>
                  <a:pt x="22750" y="30875"/>
                </a:cubicBezTo>
                <a:cubicBezTo>
                  <a:pt x="22598" y="30875"/>
                  <a:pt x="22450" y="30953"/>
                  <a:pt x="22356" y="31141"/>
                </a:cubicBezTo>
                <a:cubicBezTo>
                  <a:pt x="21532" y="32753"/>
                  <a:pt x="20356" y="33868"/>
                  <a:pt x="19011" y="34523"/>
                </a:cubicBezTo>
                <a:cubicBezTo>
                  <a:pt x="17641" y="28717"/>
                  <a:pt x="18138" y="23567"/>
                  <a:pt x="19811" y="17895"/>
                </a:cubicBezTo>
                <a:cubicBezTo>
                  <a:pt x="19811" y="17858"/>
                  <a:pt x="19823" y="17822"/>
                  <a:pt x="19835" y="17785"/>
                </a:cubicBezTo>
                <a:cubicBezTo>
                  <a:pt x="19915" y="17514"/>
                  <a:pt x="19674" y="17301"/>
                  <a:pt x="19441" y="17301"/>
                </a:cubicBezTo>
                <a:cubicBezTo>
                  <a:pt x="19321" y="17301"/>
                  <a:pt x="19202" y="17358"/>
                  <a:pt x="19132" y="17495"/>
                </a:cubicBezTo>
                <a:cubicBezTo>
                  <a:pt x="16417" y="22803"/>
                  <a:pt x="16187" y="29275"/>
                  <a:pt x="17847" y="34947"/>
                </a:cubicBezTo>
                <a:cubicBezTo>
                  <a:pt x="17301" y="35089"/>
                  <a:pt x="16740" y="35161"/>
                  <a:pt x="16176" y="35161"/>
                </a:cubicBezTo>
                <a:cubicBezTo>
                  <a:pt x="14150" y="35161"/>
                  <a:pt x="12090" y="34235"/>
                  <a:pt x="10563" y="32329"/>
                </a:cubicBezTo>
                <a:cubicBezTo>
                  <a:pt x="10563" y="32317"/>
                  <a:pt x="10575" y="32317"/>
                  <a:pt x="10575" y="32305"/>
                </a:cubicBezTo>
                <a:cubicBezTo>
                  <a:pt x="10672" y="32067"/>
                  <a:pt x="10455" y="31880"/>
                  <a:pt x="10245" y="31880"/>
                </a:cubicBezTo>
                <a:cubicBezTo>
                  <a:pt x="10167" y="31880"/>
                  <a:pt x="10089" y="31906"/>
                  <a:pt x="10030" y="31966"/>
                </a:cubicBezTo>
                <a:cubicBezTo>
                  <a:pt x="9824" y="32002"/>
                  <a:pt x="9654" y="32184"/>
                  <a:pt x="9739" y="32426"/>
                </a:cubicBezTo>
                <a:cubicBezTo>
                  <a:pt x="8951" y="33796"/>
                  <a:pt x="7848" y="34583"/>
                  <a:pt x="6661" y="34898"/>
                </a:cubicBezTo>
                <a:cubicBezTo>
                  <a:pt x="6661" y="34874"/>
                  <a:pt x="6685" y="34850"/>
                  <a:pt x="6673" y="34814"/>
                </a:cubicBezTo>
                <a:cubicBezTo>
                  <a:pt x="5206" y="27057"/>
                  <a:pt x="10078" y="20440"/>
                  <a:pt x="15751" y="15761"/>
                </a:cubicBezTo>
                <a:cubicBezTo>
                  <a:pt x="16053" y="15531"/>
                  <a:pt x="15811" y="15107"/>
                  <a:pt x="15496" y="15059"/>
                </a:cubicBezTo>
                <a:cubicBezTo>
                  <a:pt x="15484" y="14986"/>
                  <a:pt x="15448" y="14925"/>
                  <a:pt x="15411" y="14877"/>
                </a:cubicBezTo>
                <a:cubicBezTo>
                  <a:pt x="11630" y="10586"/>
                  <a:pt x="11181" y="4951"/>
                  <a:pt x="16066" y="1230"/>
                </a:cubicBezTo>
                <a:cubicBezTo>
                  <a:pt x="16114" y="1194"/>
                  <a:pt x="16138" y="1145"/>
                  <a:pt x="16175" y="1109"/>
                </a:cubicBezTo>
                <a:cubicBezTo>
                  <a:pt x="17205" y="2515"/>
                  <a:pt x="18671" y="3533"/>
                  <a:pt x="19508" y="5193"/>
                </a:cubicBezTo>
                <a:cubicBezTo>
                  <a:pt x="20671" y="7484"/>
                  <a:pt x="20938" y="9980"/>
                  <a:pt x="20477" y="12489"/>
                </a:cubicBezTo>
                <a:cubicBezTo>
                  <a:pt x="20392" y="12562"/>
                  <a:pt x="20295" y="12622"/>
                  <a:pt x="20198" y="12695"/>
                </a:cubicBezTo>
                <a:cubicBezTo>
                  <a:pt x="19995" y="12855"/>
                  <a:pt x="20066" y="13251"/>
                  <a:pt x="20318" y="13251"/>
                </a:cubicBezTo>
                <a:cubicBezTo>
                  <a:pt x="20351" y="13251"/>
                  <a:pt x="20389" y="13244"/>
                  <a:pt x="20429" y="13228"/>
                </a:cubicBezTo>
                <a:cubicBezTo>
                  <a:pt x="20501" y="13192"/>
                  <a:pt x="20574" y="13168"/>
                  <a:pt x="20635" y="13131"/>
                </a:cubicBezTo>
                <a:cubicBezTo>
                  <a:pt x="20780" y="13293"/>
                  <a:pt x="20991" y="13386"/>
                  <a:pt x="21192" y="13386"/>
                </a:cubicBezTo>
                <a:cubicBezTo>
                  <a:pt x="21442" y="13386"/>
                  <a:pt x="21676" y="13243"/>
                  <a:pt x="21750" y="12913"/>
                </a:cubicBezTo>
                <a:lnTo>
                  <a:pt x="21786" y="12707"/>
                </a:lnTo>
                <a:cubicBezTo>
                  <a:pt x="23847" y="11967"/>
                  <a:pt x="25899" y="11549"/>
                  <a:pt x="27932" y="11549"/>
                </a:cubicBezTo>
                <a:cubicBezTo>
                  <a:pt x="30395" y="11549"/>
                  <a:pt x="32831" y="12162"/>
                  <a:pt x="35227" y="13556"/>
                </a:cubicBezTo>
                <a:cubicBezTo>
                  <a:pt x="32654" y="16960"/>
                  <a:pt x="28997" y="17764"/>
                  <a:pt x="25133" y="17764"/>
                </a:cubicBezTo>
                <a:cubicBezTo>
                  <a:pt x="23591" y="17764"/>
                  <a:pt x="22017" y="17636"/>
                  <a:pt x="20465" y="17495"/>
                </a:cubicBezTo>
                <a:cubicBezTo>
                  <a:pt x="20437" y="17492"/>
                  <a:pt x="20410" y="17490"/>
                  <a:pt x="20384" y="17490"/>
                </a:cubicBezTo>
                <a:cubicBezTo>
                  <a:pt x="20093" y="17490"/>
                  <a:pt x="19912" y="17671"/>
                  <a:pt x="19823" y="17882"/>
                </a:cubicBezTo>
                <a:cubicBezTo>
                  <a:pt x="19702" y="18282"/>
                  <a:pt x="19920" y="18840"/>
                  <a:pt x="20465" y="18913"/>
                </a:cubicBezTo>
                <a:cubicBezTo>
                  <a:pt x="21927" y="19087"/>
                  <a:pt x="23527" y="19226"/>
                  <a:pt x="25139" y="19226"/>
                </a:cubicBezTo>
                <a:cubicBezTo>
                  <a:pt x="29690" y="19226"/>
                  <a:pt x="34339" y="18120"/>
                  <a:pt x="36245" y="13592"/>
                </a:cubicBezTo>
                <a:cubicBezTo>
                  <a:pt x="36487" y="13325"/>
                  <a:pt x="36536" y="12877"/>
                  <a:pt x="36136" y="12622"/>
                </a:cubicBezTo>
                <a:cubicBezTo>
                  <a:pt x="33697" y="11079"/>
                  <a:pt x="30762" y="10204"/>
                  <a:pt x="27861" y="10204"/>
                </a:cubicBezTo>
                <a:cubicBezTo>
                  <a:pt x="25817" y="10204"/>
                  <a:pt x="23791" y="10638"/>
                  <a:pt x="21968" y="11580"/>
                </a:cubicBezTo>
                <a:cubicBezTo>
                  <a:pt x="22222" y="9386"/>
                  <a:pt x="21871" y="7169"/>
                  <a:pt x="20926" y="5145"/>
                </a:cubicBezTo>
                <a:cubicBezTo>
                  <a:pt x="20077" y="3290"/>
                  <a:pt x="18380" y="745"/>
                  <a:pt x="16235" y="297"/>
                </a:cubicBezTo>
                <a:cubicBezTo>
                  <a:pt x="16125" y="123"/>
                  <a:pt x="15957" y="0"/>
                  <a:pt x="15756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227" name="Google Shape;227;p34"/>
          <p:cNvGrpSpPr/>
          <p:nvPr/>
        </p:nvGrpSpPr>
        <p:grpSpPr>
          <a:xfrm>
            <a:off x="18270181" y="7652585"/>
            <a:ext cx="893477" cy="522283"/>
            <a:chOff x="4622625" y="2487775"/>
            <a:chExt cx="1541725" cy="640175"/>
          </a:xfrm>
        </p:grpSpPr>
        <p:sp>
          <p:nvSpPr>
            <p:cNvPr id="228" name="Google Shape;228;p34"/>
            <p:cNvSpPr/>
            <p:nvPr/>
          </p:nvSpPr>
          <p:spPr>
            <a:xfrm>
              <a:off x="4622625" y="2487775"/>
              <a:ext cx="877275" cy="127800"/>
            </a:xfrm>
            <a:custGeom>
              <a:avLst/>
              <a:gdLst/>
              <a:ahLst/>
              <a:cxnLst/>
              <a:rect l="l" t="t" r="r" b="b"/>
              <a:pathLst>
                <a:path w="35091" h="5112" extrusionOk="0">
                  <a:moveTo>
                    <a:pt x="21126" y="0"/>
                  </a:moveTo>
                  <a:cubicBezTo>
                    <a:pt x="20923" y="0"/>
                    <a:pt x="20718" y="79"/>
                    <a:pt x="20579" y="257"/>
                  </a:cubicBezTo>
                  <a:cubicBezTo>
                    <a:pt x="20446" y="318"/>
                    <a:pt x="20361" y="451"/>
                    <a:pt x="20324" y="597"/>
                  </a:cubicBezTo>
                  <a:cubicBezTo>
                    <a:pt x="18964" y="2573"/>
                    <a:pt x="17021" y="3614"/>
                    <a:pt x="15067" y="3614"/>
                  </a:cubicBezTo>
                  <a:cubicBezTo>
                    <a:pt x="13366" y="3614"/>
                    <a:pt x="11656" y="2825"/>
                    <a:pt x="10313" y="1179"/>
                  </a:cubicBezTo>
                  <a:lnTo>
                    <a:pt x="10313" y="1166"/>
                  </a:lnTo>
                  <a:cubicBezTo>
                    <a:pt x="10458" y="682"/>
                    <a:pt x="10093" y="383"/>
                    <a:pt x="9714" y="383"/>
                  </a:cubicBezTo>
                  <a:cubicBezTo>
                    <a:pt x="9458" y="383"/>
                    <a:pt x="9194" y="519"/>
                    <a:pt x="9077" y="827"/>
                  </a:cubicBezTo>
                  <a:cubicBezTo>
                    <a:pt x="8325" y="2805"/>
                    <a:pt x="6681" y="3797"/>
                    <a:pt x="5022" y="3797"/>
                  </a:cubicBezTo>
                  <a:cubicBezTo>
                    <a:pt x="3448" y="3797"/>
                    <a:pt x="1861" y="2905"/>
                    <a:pt x="1006" y="1118"/>
                  </a:cubicBezTo>
                  <a:cubicBezTo>
                    <a:pt x="923" y="958"/>
                    <a:pt x="774" y="889"/>
                    <a:pt x="620" y="889"/>
                  </a:cubicBezTo>
                  <a:cubicBezTo>
                    <a:pt x="320" y="889"/>
                    <a:pt x="1" y="1149"/>
                    <a:pt x="121" y="1494"/>
                  </a:cubicBezTo>
                  <a:cubicBezTo>
                    <a:pt x="1004" y="3859"/>
                    <a:pt x="3104" y="5042"/>
                    <a:pt x="5194" y="5042"/>
                  </a:cubicBezTo>
                  <a:cubicBezTo>
                    <a:pt x="7034" y="5042"/>
                    <a:pt x="8866" y="4126"/>
                    <a:pt x="9853" y="2294"/>
                  </a:cubicBezTo>
                  <a:cubicBezTo>
                    <a:pt x="11192" y="4107"/>
                    <a:pt x="13275" y="5003"/>
                    <a:pt x="15358" y="5003"/>
                  </a:cubicBezTo>
                  <a:cubicBezTo>
                    <a:pt x="17591" y="5003"/>
                    <a:pt x="19825" y="3974"/>
                    <a:pt x="21148" y="1942"/>
                  </a:cubicBezTo>
                  <a:cubicBezTo>
                    <a:pt x="22896" y="4014"/>
                    <a:pt x="25460" y="5112"/>
                    <a:pt x="28013" y="5112"/>
                  </a:cubicBezTo>
                  <a:cubicBezTo>
                    <a:pt x="30523" y="5112"/>
                    <a:pt x="33022" y="4050"/>
                    <a:pt x="34723" y="1809"/>
                  </a:cubicBezTo>
                  <a:cubicBezTo>
                    <a:pt x="35090" y="1331"/>
                    <a:pt x="34601" y="825"/>
                    <a:pt x="34110" y="825"/>
                  </a:cubicBezTo>
                  <a:cubicBezTo>
                    <a:pt x="33954" y="825"/>
                    <a:pt x="33797" y="877"/>
                    <a:pt x="33668" y="997"/>
                  </a:cubicBezTo>
                  <a:cubicBezTo>
                    <a:pt x="31772" y="2746"/>
                    <a:pt x="29623" y="3659"/>
                    <a:pt x="27514" y="3659"/>
                  </a:cubicBezTo>
                  <a:cubicBezTo>
                    <a:pt x="25443" y="3659"/>
                    <a:pt x="23411" y="2779"/>
                    <a:pt x="21694" y="948"/>
                  </a:cubicBezTo>
                  <a:cubicBezTo>
                    <a:pt x="21718" y="900"/>
                    <a:pt x="21742" y="863"/>
                    <a:pt x="21754" y="803"/>
                  </a:cubicBezTo>
                  <a:cubicBezTo>
                    <a:pt x="21950" y="330"/>
                    <a:pt x="21543" y="0"/>
                    <a:pt x="21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5286900" y="3000025"/>
              <a:ext cx="877450" cy="127925"/>
            </a:xfrm>
            <a:custGeom>
              <a:avLst/>
              <a:gdLst/>
              <a:ahLst/>
              <a:cxnLst/>
              <a:rect l="l" t="t" r="r" b="b"/>
              <a:pathLst>
                <a:path w="35098" h="5117" extrusionOk="0">
                  <a:moveTo>
                    <a:pt x="21127" y="1"/>
                  </a:moveTo>
                  <a:cubicBezTo>
                    <a:pt x="20926" y="1"/>
                    <a:pt x="20724" y="77"/>
                    <a:pt x="20586" y="250"/>
                  </a:cubicBezTo>
                  <a:cubicBezTo>
                    <a:pt x="20453" y="323"/>
                    <a:pt x="20368" y="444"/>
                    <a:pt x="20332" y="601"/>
                  </a:cubicBezTo>
                  <a:cubicBezTo>
                    <a:pt x="18971" y="2572"/>
                    <a:pt x="17028" y="3609"/>
                    <a:pt x="15073" y="3609"/>
                  </a:cubicBezTo>
                  <a:cubicBezTo>
                    <a:pt x="13372" y="3609"/>
                    <a:pt x="11663" y="2824"/>
                    <a:pt x="10321" y="1183"/>
                  </a:cubicBezTo>
                  <a:lnTo>
                    <a:pt x="10321" y="1171"/>
                  </a:lnTo>
                  <a:cubicBezTo>
                    <a:pt x="10466" y="684"/>
                    <a:pt x="10098" y="385"/>
                    <a:pt x="9716" y="385"/>
                  </a:cubicBezTo>
                  <a:cubicBezTo>
                    <a:pt x="9462" y="385"/>
                    <a:pt x="9201" y="518"/>
                    <a:pt x="9085" y="819"/>
                  </a:cubicBezTo>
                  <a:cubicBezTo>
                    <a:pt x="8331" y="2805"/>
                    <a:pt x="6686" y="3800"/>
                    <a:pt x="5024" y="3800"/>
                  </a:cubicBezTo>
                  <a:cubicBezTo>
                    <a:pt x="3450" y="3800"/>
                    <a:pt x="1861" y="2908"/>
                    <a:pt x="1001" y="1122"/>
                  </a:cubicBezTo>
                  <a:cubicBezTo>
                    <a:pt x="923" y="958"/>
                    <a:pt x="774" y="888"/>
                    <a:pt x="620" y="888"/>
                  </a:cubicBezTo>
                  <a:cubicBezTo>
                    <a:pt x="321" y="888"/>
                    <a:pt x="0" y="1150"/>
                    <a:pt x="128" y="1486"/>
                  </a:cubicBezTo>
                  <a:cubicBezTo>
                    <a:pt x="1011" y="3856"/>
                    <a:pt x="3109" y="5039"/>
                    <a:pt x="5195" y="5039"/>
                  </a:cubicBezTo>
                  <a:cubicBezTo>
                    <a:pt x="7035" y="5039"/>
                    <a:pt x="8866" y="4120"/>
                    <a:pt x="9848" y="2286"/>
                  </a:cubicBezTo>
                  <a:cubicBezTo>
                    <a:pt x="11189" y="4107"/>
                    <a:pt x="13276" y="5006"/>
                    <a:pt x="15365" y="5006"/>
                  </a:cubicBezTo>
                  <a:cubicBezTo>
                    <a:pt x="17599" y="5006"/>
                    <a:pt x="19834" y="3976"/>
                    <a:pt x="21156" y="1947"/>
                  </a:cubicBezTo>
                  <a:cubicBezTo>
                    <a:pt x="22904" y="4018"/>
                    <a:pt x="25468" y="5116"/>
                    <a:pt x="28021" y="5116"/>
                  </a:cubicBezTo>
                  <a:cubicBezTo>
                    <a:pt x="30531" y="5116"/>
                    <a:pt x="33030" y="4055"/>
                    <a:pt x="34730" y="1813"/>
                  </a:cubicBezTo>
                  <a:cubicBezTo>
                    <a:pt x="35098" y="1335"/>
                    <a:pt x="34601" y="830"/>
                    <a:pt x="34113" y="830"/>
                  </a:cubicBezTo>
                  <a:cubicBezTo>
                    <a:pt x="33957" y="830"/>
                    <a:pt x="33802" y="881"/>
                    <a:pt x="33676" y="1001"/>
                  </a:cubicBezTo>
                  <a:cubicBezTo>
                    <a:pt x="31773" y="2750"/>
                    <a:pt x="29621" y="3663"/>
                    <a:pt x="27512" y="3663"/>
                  </a:cubicBezTo>
                  <a:cubicBezTo>
                    <a:pt x="25442" y="3663"/>
                    <a:pt x="23412" y="2784"/>
                    <a:pt x="21701" y="953"/>
                  </a:cubicBezTo>
                  <a:cubicBezTo>
                    <a:pt x="21713" y="892"/>
                    <a:pt x="21750" y="856"/>
                    <a:pt x="21762" y="807"/>
                  </a:cubicBezTo>
                  <a:cubicBezTo>
                    <a:pt x="21959" y="332"/>
                    <a:pt x="21546" y="1"/>
                    <a:pt x="21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6" name="Action Button: Custom 5">
            <a:hlinkClick r:id="rId6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1110234" y="688723"/>
            <a:ext cx="443150" cy="39756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Custom 6">
            <a:hlinkClick r:id="rId8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11603699" y="12165497"/>
            <a:ext cx="311956" cy="46217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8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3891" y="11345728"/>
            <a:ext cx="2161294" cy="2161294"/>
          </a:xfrm>
          <a:prstGeom prst="rect">
            <a:avLst/>
          </a:prstGeom>
        </p:spPr>
      </p:pic>
      <p:pic>
        <p:nvPicPr>
          <p:cNvPr id="9" name="Picture 8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622" y="-209006"/>
            <a:ext cx="2220686" cy="22206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210" y="7419113"/>
            <a:ext cx="5577652" cy="5577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1" y="8138758"/>
            <a:ext cx="2973137" cy="4592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73554" y="688723"/>
            <a:ext cx="2230238" cy="22371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B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032181" y="7102077"/>
            <a:ext cx="3454836" cy="5344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988" y="3283085"/>
            <a:ext cx="9634326" cy="8041465"/>
          </a:xfrm>
          <a:prstGeom prst="rect">
            <a:avLst/>
          </a:prstGeom>
        </p:spPr>
      </p:pic>
      <p:sp>
        <p:nvSpPr>
          <p:cNvPr id="226" name="Google Shape;226;p34"/>
          <p:cNvSpPr/>
          <p:nvPr/>
        </p:nvSpPr>
        <p:spPr>
          <a:xfrm>
            <a:off x="17982451" y="2511132"/>
            <a:ext cx="930641" cy="958453"/>
          </a:xfrm>
          <a:custGeom>
            <a:avLst/>
            <a:gdLst/>
            <a:ahLst/>
            <a:cxnLst/>
            <a:rect l="l" t="t" r="r" b="b"/>
            <a:pathLst>
              <a:path w="36536" h="36297" extrusionOk="0">
                <a:moveTo>
                  <a:pt x="15756" y="0"/>
                </a:moveTo>
                <a:cubicBezTo>
                  <a:pt x="15649" y="0"/>
                  <a:pt x="15533" y="35"/>
                  <a:pt x="15411" y="115"/>
                </a:cubicBezTo>
                <a:cubicBezTo>
                  <a:pt x="10175" y="3557"/>
                  <a:pt x="9109" y="11738"/>
                  <a:pt x="14611" y="15483"/>
                </a:cubicBezTo>
                <a:cubicBezTo>
                  <a:pt x="9170" y="19046"/>
                  <a:pt x="1983" y="28681"/>
                  <a:pt x="6140" y="34995"/>
                </a:cubicBezTo>
                <a:cubicBezTo>
                  <a:pt x="5930" y="35025"/>
                  <a:pt x="5719" y="35040"/>
                  <a:pt x="5509" y="35040"/>
                </a:cubicBezTo>
                <a:cubicBezTo>
                  <a:pt x="3394" y="35040"/>
                  <a:pt x="1293" y="33565"/>
                  <a:pt x="455" y="31008"/>
                </a:cubicBezTo>
                <a:cubicBezTo>
                  <a:pt x="417" y="30903"/>
                  <a:pt x="317" y="30851"/>
                  <a:pt x="221" y="30851"/>
                </a:cubicBezTo>
                <a:cubicBezTo>
                  <a:pt x="108" y="30851"/>
                  <a:pt x="0" y="30924"/>
                  <a:pt x="7" y="31069"/>
                </a:cubicBezTo>
                <a:cubicBezTo>
                  <a:pt x="187" y="34240"/>
                  <a:pt x="2665" y="35844"/>
                  <a:pt x="5222" y="35844"/>
                </a:cubicBezTo>
                <a:cubicBezTo>
                  <a:pt x="7141" y="35844"/>
                  <a:pt x="9105" y="34941"/>
                  <a:pt x="10175" y="33117"/>
                </a:cubicBezTo>
                <a:cubicBezTo>
                  <a:pt x="11659" y="35260"/>
                  <a:pt x="13959" y="36297"/>
                  <a:pt x="16259" y="36297"/>
                </a:cubicBezTo>
                <a:cubicBezTo>
                  <a:pt x="18863" y="36297"/>
                  <a:pt x="21467" y="34969"/>
                  <a:pt x="22889" y="32414"/>
                </a:cubicBezTo>
                <a:cubicBezTo>
                  <a:pt x="24122" y="34275"/>
                  <a:pt x="26321" y="35276"/>
                  <a:pt x="28472" y="35276"/>
                </a:cubicBezTo>
                <a:cubicBezTo>
                  <a:pt x="30720" y="35276"/>
                  <a:pt x="32915" y="34185"/>
                  <a:pt x="33906" y="31844"/>
                </a:cubicBezTo>
                <a:cubicBezTo>
                  <a:pt x="34086" y="31429"/>
                  <a:pt x="33736" y="30907"/>
                  <a:pt x="33355" y="30907"/>
                </a:cubicBezTo>
                <a:cubicBezTo>
                  <a:pt x="33225" y="30907"/>
                  <a:pt x="33090" y="30968"/>
                  <a:pt x="32973" y="31117"/>
                </a:cubicBezTo>
                <a:cubicBezTo>
                  <a:pt x="31535" y="32935"/>
                  <a:pt x="29686" y="33996"/>
                  <a:pt x="27836" y="33996"/>
                </a:cubicBezTo>
                <a:cubicBezTo>
                  <a:pt x="26270" y="33996"/>
                  <a:pt x="24703" y="33235"/>
                  <a:pt x="23386" y="31529"/>
                </a:cubicBezTo>
                <a:cubicBezTo>
                  <a:pt x="23362" y="31505"/>
                  <a:pt x="23337" y="31493"/>
                  <a:pt x="23313" y="31469"/>
                </a:cubicBezTo>
                <a:cubicBezTo>
                  <a:pt x="23321" y="31139"/>
                  <a:pt x="23029" y="30875"/>
                  <a:pt x="22750" y="30875"/>
                </a:cubicBezTo>
                <a:cubicBezTo>
                  <a:pt x="22598" y="30875"/>
                  <a:pt x="22450" y="30953"/>
                  <a:pt x="22356" y="31141"/>
                </a:cubicBezTo>
                <a:cubicBezTo>
                  <a:pt x="21532" y="32753"/>
                  <a:pt x="20356" y="33868"/>
                  <a:pt x="19011" y="34523"/>
                </a:cubicBezTo>
                <a:cubicBezTo>
                  <a:pt x="17641" y="28717"/>
                  <a:pt x="18138" y="23567"/>
                  <a:pt x="19811" y="17895"/>
                </a:cubicBezTo>
                <a:cubicBezTo>
                  <a:pt x="19811" y="17858"/>
                  <a:pt x="19823" y="17822"/>
                  <a:pt x="19835" y="17785"/>
                </a:cubicBezTo>
                <a:cubicBezTo>
                  <a:pt x="19915" y="17514"/>
                  <a:pt x="19674" y="17301"/>
                  <a:pt x="19441" y="17301"/>
                </a:cubicBezTo>
                <a:cubicBezTo>
                  <a:pt x="19321" y="17301"/>
                  <a:pt x="19202" y="17358"/>
                  <a:pt x="19132" y="17495"/>
                </a:cubicBezTo>
                <a:cubicBezTo>
                  <a:pt x="16417" y="22803"/>
                  <a:pt x="16187" y="29275"/>
                  <a:pt x="17847" y="34947"/>
                </a:cubicBezTo>
                <a:cubicBezTo>
                  <a:pt x="17301" y="35089"/>
                  <a:pt x="16740" y="35161"/>
                  <a:pt x="16176" y="35161"/>
                </a:cubicBezTo>
                <a:cubicBezTo>
                  <a:pt x="14150" y="35161"/>
                  <a:pt x="12090" y="34235"/>
                  <a:pt x="10563" y="32329"/>
                </a:cubicBezTo>
                <a:cubicBezTo>
                  <a:pt x="10563" y="32317"/>
                  <a:pt x="10575" y="32317"/>
                  <a:pt x="10575" y="32305"/>
                </a:cubicBezTo>
                <a:cubicBezTo>
                  <a:pt x="10672" y="32067"/>
                  <a:pt x="10455" y="31880"/>
                  <a:pt x="10245" y="31880"/>
                </a:cubicBezTo>
                <a:cubicBezTo>
                  <a:pt x="10167" y="31880"/>
                  <a:pt x="10089" y="31906"/>
                  <a:pt x="10030" y="31966"/>
                </a:cubicBezTo>
                <a:cubicBezTo>
                  <a:pt x="9824" y="32002"/>
                  <a:pt x="9654" y="32184"/>
                  <a:pt x="9739" y="32426"/>
                </a:cubicBezTo>
                <a:cubicBezTo>
                  <a:pt x="8951" y="33796"/>
                  <a:pt x="7848" y="34583"/>
                  <a:pt x="6661" y="34898"/>
                </a:cubicBezTo>
                <a:cubicBezTo>
                  <a:pt x="6661" y="34874"/>
                  <a:pt x="6685" y="34850"/>
                  <a:pt x="6673" y="34814"/>
                </a:cubicBezTo>
                <a:cubicBezTo>
                  <a:pt x="5206" y="27057"/>
                  <a:pt x="10078" y="20440"/>
                  <a:pt x="15751" y="15761"/>
                </a:cubicBezTo>
                <a:cubicBezTo>
                  <a:pt x="16053" y="15531"/>
                  <a:pt x="15811" y="15107"/>
                  <a:pt x="15496" y="15059"/>
                </a:cubicBezTo>
                <a:cubicBezTo>
                  <a:pt x="15484" y="14986"/>
                  <a:pt x="15448" y="14925"/>
                  <a:pt x="15411" y="14877"/>
                </a:cubicBezTo>
                <a:cubicBezTo>
                  <a:pt x="11630" y="10586"/>
                  <a:pt x="11181" y="4951"/>
                  <a:pt x="16066" y="1230"/>
                </a:cubicBezTo>
                <a:cubicBezTo>
                  <a:pt x="16114" y="1194"/>
                  <a:pt x="16138" y="1145"/>
                  <a:pt x="16175" y="1109"/>
                </a:cubicBezTo>
                <a:cubicBezTo>
                  <a:pt x="17205" y="2515"/>
                  <a:pt x="18671" y="3533"/>
                  <a:pt x="19508" y="5193"/>
                </a:cubicBezTo>
                <a:cubicBezTo>
                  <a:pt x="20671" y="7484"/>
                  <a:pt x="20938" y="9980"/>
                  <a:pt x="20477" y="12489"/>
                </a:cubicBezTo>
                <a:cubicBezTo>
                  <a:pt x="20392" y="12562"/>
                  <a:pt x="20295" y="12622"/>
                  <a:pt x="20198" y="12695"/>
                </a:cubicBezTo>
                <a:cubicBezTo>
                  <a:pt x="19995" y="12855"/>
                  <a:pt x="20066" y="13251"/>
                  <a:pt x="20318" y="13251"/>
                </a:cubicBezTo>
                <a:cubicBezTo>
                  <a:pt x="20351" y="13251"/>
                  <a:pt x="20389" y="13244"/>
                  <a:pt x="20429" y="13228"/>
                </a:cubicBezTo>
                <a:cubicBezTo>
                  <a:pt x="20501" y="13192"/>
                  <a:pt x="20574" y="13168"/>
                  <a:pt x="20635" y="13131"/>
                </a:cubicBezTo>
                <a:cubicBezTo>
                  <a:pt x="20780" y="13293"/>
                  <a:pt x="20991" y="13386"/>
                  <a:pt x="21192" y="13386"/>
                </a:cubicBezTo>
                <a:cubicBezTo>
                  <a:pt x="21442" y="13386"/>
                  <a:pt x="21676" y="13243"/>
                  <a:pt x="21750" y="12913"/>
                </a:cubicBezTo>
                <a:lnTo>
                  <a:pt x="21786" y="12707"/>
                </a:lnTo>
                <a:cubicBezTo>
                  <a:pt x="23847" y="11967"/>
                  <a:pt x="25899" y="11549"/>
                  <a:pt x="27932" y="11549"/>
                </a:cubicBezTo>
                <a:cubicBezTo>
                  <a:pt x="30395" y="11549"/>
                  <a:pt x="32831" y="12162"/>
                  <a:pt x="35227" y="13556"/>
                </a:cubicBezTo>
                <a:cubicBezTo>
                  <a:pt x="32654" y="16960"/>
                  <a:pt x="28997" y="17764"/>
                  <a:pt x="25133" y="17764"/>
                </a:cubicBezTo>
                <a:cubicBezTo>
                  <a:pt x="23591" y="17764"/>
                  <a:pt x="22017" y="17636"/>
                  <a:pt x="20465" y="17495"/>
                </a:cubicBezTo>
                <a:cubicBezTo>
                  <a:pt x="20437" y="17492"/>
                  <a:pt x="20410" y="17490"/>
                  <a:pt x="20384" y="17490"/>
                </a:cubicBezTo>
                <a:cubicBezTo>
                  <a:pt x="20093" y="17490"/>
                  <a:pt x="19912" y="17671"/>
                  <a:pt x="19823" y="17882"/>
                </a:cubicBezTo>
                <a:cubicBezTo>
                  <a:pt x="19702" y="18282"/>
                  <a:pt x="19920" y="18840"/>
                  <a:pt x="20465" y="18913"/>
                </a:cubicBezTo>
                <a:cubicBezTo>
                  <a:pt x="21927" y="19087"/>
                  <a:pt x="23527" y="19226"/>
                  <a:pt x="25139" y="19226"/>
                </a:cubicBezTo>
                <a:cubicBezTo>
                  <a:pt x="29690" y="19226"/>
                  <a:pt x="34339" y="18120"/>
                  <a:pt x="36245" y="13592"/>
                </a:cubicBezTo>
                <a:cubicBezTo>
                  <a:pt x="36487" y="13325"/>
                  <a:pt x="36536" y="12877"/>
                  <a:pt x="36136" y="12622"/>
                </a:cubicBezTo>
                <a:cubicBezTo>
                  <a:pt x="33697" y="11079"/>
                  <a:pt x="30762" y="10204"/>
                  <a:pt x="27861" y="10204"/>
                </a:cubicBezTo>
                <a:cubicBezTo>
                  <a:pt x="25817" y="10204"/>
                  <a:pt x="23791" y="10638"/>
                  <a:pt x="21968" y="11580"/>
                </a:cubicBezTo>
                <a:cubicBezTo>
                  <a:pt x="22222" y="9386"/>
                  <a:pt x="21871" y="7169"/>
                  <a:pt x="20926" y="5145"/>
                </a:cubicBezTo>
                <a:cubicBezTo>
                  <a:pt x="20077" y="3290"/>
                  <a:pt x="18380" y="745"/>
                  <a:pt x="16235" y="297"/>
                </a:cubicBezTo>
                <a:cubicBezTo>
                  <a:pt x="16125" y="123"/>
                  <a:pt x="15957" y="0"/>
                  <a:pt x="15756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>
                <a:lumMod val="25000"/>
              </a:schemeClr>
            </a:solidFill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37" name="Google Shape;237;p34"/>
          <p:cNvSpPr/>
          <p:nvPr/>
        </p:nvSpPr>
        <p:spPr>
          <a:xfrm>
            <a:off x="4342207" y="3082079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39" name="Google Shape;239;p34"/>
          <p:cNvSpPr/>
          <p:nvPr/>
        </p:nvSpPr>
        <p:spPr>
          <a:xfrm>
            <a:off x="14930376" y="10014463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0" name="Google Shape;240;p34"/>
          <p:cNvSpPr/>
          <p:nvPr/>
        </p:nvSpPr>
        <p:spPr>
          <a:xfrm>
            <a:off x="7785897" y="10587519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1" name="Google Shape;241;p34"/>
          <p:cNvSpPr/>
          <p:nvPr/>
        </p:nvSpPr>
        <p:spPr>
          <a:xfrm>
            <a:off x="11235128" y="11063411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53" name="Google Shape;253;p34"/>
          <p:cNvSpPr/>
          <p:nvPr/>
        </p:nvSpPr>
        <p:spPr>
          <a:xfrm>
            <a:off x="12087513" y="3438899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54" name="Google Shape;254;p34"/>
          <p:cNvSpPr/>
          <p:nvPr/>
        </p:nvSpPr>
        <p:spPr>
          <a:xfrm>
            <a:off x="12163167" y="3209875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14218057" y="1994810"/>
            <a:ext cx="920950" cy="520986"/>
            <a:chOff x="4309225" y="238100"/>
            <a:chExt cx="986250" cy="557925"/>
          </a:xfrm>
        </p:grpSpPr>
        <p:sp>
          <p:nvSpPr>
            <p:cNvPr id="258" name="Google Shape;258;p34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637" y="0"/>
            <a:ext cx="8284917" cy="3734395"/>
          </a:xfrm>
          <a:prstGeom prst="rect">
            <a:avLst/>
          </a:prstGeom>
        </p:spPr>
      </p:pic>
      <p:sp>
        <p:nvSpPr>
          <p:cNvPr id="40" name="Google Shape;144;p32"/>
          <p:cNvSpPr txBox="1">
            <a:spLocks/>
          </p:cNvSpPr>
          <p:nvPr/>
        </p:nvSpPr>
        <p:spPr>
          <a:xfrm>
            <a:off x="7344965" y="1577610"/>
            <a:ext cx="7742209" cy="1565781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 dirty="0" err="1">
                <a:solidFill>
                  <a:schemeClr val="tx1"/>
                </a:solidFill>
                <a:latin typeface="Bubblegum Sans" panose="020B0604020202020204" charset="0"/>
              </a:rPr>
              <a:t>Jenis-Jenis</a:t>
            </a:r>
            <a:r>
              <a:rPr lang="en-US" sz="8000" dirty="0">
                <a:solidFill>
                  <a:schemeClr val="tx1"/>
                </a:solidFill>
                <a:latin typeface="Bubblegum Sans" panose="020B0604020202020204" charset="0"/>
              </a:rPr>
              <a:t> </a:t>
            </a:r>
            <a:r>
              <a:rPr lang="en-US" sz="8000" dirty="0" err="1">
                <a:solidFill>
                  <a:schemeClr val="tx1"/>
                </a:solidFill>
                <a:latin typeface="Bubblegum Sans" panose="020B0604020202020204" charset="0"/>
              </a:rPr>
              <a:t>Peta</a:t>
            </a:r>
            <a:endParaRPr lang="en-US" sz="8000" dirty="0">
              <a:solidFill>
                <a:schemeClr val="tx1"/>
              </a:solidFill>
              <a:latin typeface="Bubblegum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7158" y="5147167"/>
            <a:ext cx="7623986" cy="418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799" dirty="0">
                <a:latin typeface="crayon kids" panose="02000603000000000000" pitchFamily="2" charset="0"/>
              </a:rPr>
              <a:t>1. </a:t>
            </a:r>
            <a:r>
              <a:rPr lang="es-ES" sz="3799" b="1" dirty="0" err="1">
                <a:latin typeface="crayon kids" panose="02000603000000000000" pitchFamily="2" charset="0"/>
              </a:rPr>
              <a:t>Berdasarkan</a:t>
            </a:r>
            <a:r>
              <a:rPr lang="es-ES" sz="3799" b="1" dirty="0">
                <a:latin typeface="crayon kids" panose="02000603000000000000" pitchFamily="2" charset="0"/>
              </a:rPr>
              <a:t> </a:t>
            </a:r>
            <a:r>
              <a:rPr lang="es-ES" sz="3799" b="1" dirty="0" err="1">
                <a:latin typeface="crayon kids" panose="02000603000000000000" pitchFamily="2" charset="0"/>
              </a:rPr>
              <a:t>Isi</a:t>
            </a:r>
            <a:r>
              <a:rPr lang="es-ES" sz="3799" b="1" dirty="0">
                <a:latin typeface="crayon kids" panose="02000603000000000000" pitchFamily="2" charset="0"/>
              </a:rPr>
              <a:t> :</a:t>
            </a:r>
          </a:p>
          <a:p>
            <a:pPr marL="1071563" indent="-615950"/>
            <a:r>
              <a:rPr lang="es-ES" sz="3799" dirty="0">
                <a:latin typeface="crayon kids" panose="02000603000000000000" pitchFamily="2" charset="0"/>
              </a:rPr>
              <a:t>a. Peta </a:t>
            </a:r>
            <a:r>
              <a:rPr lang="es-ES" sz="3799" dirty="0" err="1">
                <a:latin typeface="crayon kids" panose="02000603000000000000" pitchFamily="2" charset="0"/>
              </a:rPr>
              <a:t>Umum</a:t>
            </a:r>
            <a:r>
              <a:rPr lang="es-ES" sz="3799" dirty="0">
                <a:latin typeface="crayon kids" panose="02000603000000000000" pitchFamily="2" charset="0"/>
              </a:rPr>
              <a:t> (Peta </a:t>
            </a:r>
            <a:r>
              <a:rPr lang="es-ES" sz="3799" dirty="0" err="1">
                <a:latin typeface="crayon kids" panose="02000603000000000000" pitchFamily="2" charset="0"/>
              </a:rPr>
              <a:t>Topografi</a:t>
            </a:r>
            <a:r>
              <a:rPr lang="es-ES" sz="3799" dirty="0">
                <a:latin typeface="crayon kids" panose="02000603000000000000" pitchFamily="2" charset="0"/>
              </a:rPr>
              <a:t> dan Peta </a:t>
            </a:r>
            <a:r>
              <a:rPr lang="es-ES" sz="3799" dirty="0" err="1">
                <a:latin typeface="crayon kids" panose="02000603000000000000" pitchFamily="2" charset="0"/>
              </a:rPr>
              <a:t>Korografi</a:t>
            </a:r>
            <a:r>
              <a:rPr lang="es-ES" sz="3799" dirty="0">
                <a:latin typeface="crayon kids" panose="02000603000000000000" pitchFamily="2" charset="0"/>
              </a:rPr>
              <a:t>)</a:t>
            </a:r>
          </a:p>
          <a:p>
            <a:pPr marL="977900" indent="-627063"/>
            <a:r>
              <a:rPr lang="es-ES" sz="3799" dirty="0">
                <a:latin typeface="crayon kids" panose="02000603000000000000" pitchFamily="2" charset="0"/>
              </a:rPr>
              <a:t>b. Peta </a:t>
            </a:r>
            <a:r>
              <a:rPr lang="es-ES" sz="3799" dirty="0" err="1">
                <a:latin typeface="crayon kids" panose="02000603000000000000" pitchFamily="2" charset="0"/>
              </a:rPr>
              <a:t>Khusus</a:t>
            </a:r>
            <a:r>
              <a:rPr lang="es-ES" sz="3799" dirty="0">
                <a:latin typeface="crayon kids" panose="02000603000000000000" pitchFamily="2" charset="0"/>
              </a:rPr>
              <a:t> (Peta </a:t>
            </a:r>
            <a:r>
              <a:rPr lang="es-ES" sz="3799" dirty="0" err="1">
                <a:latin typeface="crayon kids" panose="02000603000000000000" pitchFamily="2" charset="0"/>
              </a:rPr>
              <a:t>Persebaran</a:t>
            </a:r>
            <a:r>
              <a:rPr lang="es-ES" sz="3799" dirty="0">
                <a:latin typeface="crayon kids" panose="02000603000000000000" pitchFamily="2" charset="0"/>
              </a:rPr>
              <a:t> Flora dan Fauna di Indonesia, Peta </a:t>
            </a:r>
            <a:r>
              <a:rPr lang="es-ES" sz="3799" dirty="0" err="1">
                <a:latin typeface="crayon kids" panose="02000603000000000000" pitchFamily="2" charset="0"/>
              </a:rPr>
              <a:t>Kepadatan</a:t>
            </a:r>
            <a:r>
              <a:rPr lang="es-ES" sz="3799" dirty="0">
                <a:latin typeface="crayon kids" panose="02000603000000000000" pitchFamily="2" charset="0"/>
              </a:rPr>
              <a:t> </a:t>
            </a:r>
            <a:r>
              <a:rPr lang="es-ES" sz="3799" dirty="0" err="1">
                <a:latin typeface="crayon kids" panose="02000603000000000000" pitchFamily="2" charset="0"/>
              </a:rPr>
              <a:t>Penduduk</a:t>
            </a:r>
            <a:r>
              <a:rPr lang="es-ES" sz="3799" dirty="0">
                <a:latin typeface="crayon kids" panose="02000603000000000000" pitchFamily="2" charset="0"/>
              </a:rPr>
              <a:t>)</a:t>
            </a:r>
            <a:endParaRPr lang="en-US" sz="3799" dirty="0">
              <a:latin typeface="crayon kids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1799" y="5312005"/>
            <a:ext cx="7628553" cy="38551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Action Button: Custom 6">
            <a:hlinkClick r:id="rId8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1144765" y="797470"/>
            <a:ext cx="428591" cy="31805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Custom 8">
            <a:hlinkClick r:id="rId10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11235128" y="12205252"/>
            <a:ext cx="417265" cy="43732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rId11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20867644" y="12330501"/>
            <a:ext cx="637223" cy="31805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0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4628" y="11251915"/>
            <a:ext cx="2157171" cy="2157171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30" y="-104633"/>
            <a:ext cx="2086400" cy="2086400"/>
          </a:xfrm>
          <a:prstGeom prst="rect">
            <a:avLst/>
          </a:prstGeom>
        </p:spPr>
      </p:pic>
      <p:pic>
        <p:nvPicPr>
          <p:cNvPr id="14" name="Picture 13">
            <a:hlinkClick r:id="rId11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335155" y="11413900"/>
            <a:ext cx="2151253" cy="21512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23325" y="546617"/>
            <a:ext cx="2163737" cy="2170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75206" y="8513380"/>
            <a:ext cx="5303985" cy="48073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73040" y="4628082"/>
            <a:ext cx="658425" cy="219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617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B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0872" y="7900284"/>
            <a:ext cx="3060471" cy="4739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90" y="7020468"/>
            <a:ext cx="5648488" cy="5648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716" y="3085710"/>
            <a:ext cx="12680719" cy="9277195"/>
          </a:xfrm>
          <a:prstGeom prst="rect">
            <a:avLst/>
          </a:prstGeom>
        </p:spPr>
      </p:pic>
      <p:sp>
        <p:nvSpPr>
          <p:cNvPr id="226" name="Google Shape;226;p34"/>
          <p:cNvSpPr/>
          <p:nvPr/>
        </p:nvSpPr>
        <p:spPr>
          <a:xfrm>
            <a:off x="18751733" y="6774895"/>
            <a:ext cx="1040530" cy="939521"/>
          </a:xfrm>
          <a:custGeom>
            <a:avLst/>
            <a:gdLst/>
            <a:ahLst/>
            <a:cxnLst/>
            <a:rect l="l" t="t" r="r" b="b"/>
            <a:pathLst>
              <a:path w="36536" h="36297" extrusionOk="0">
                <a:moveTo>
                  <a:pt x="15756" y="0"/>
                </a:moveTo>
                <a:cubicBezTo>
                  <a:pt x="15649" y="0"/>
                  <a:pt x="15533" y="35"/>
                  <a:pt x="15411" y="115"/>
                </a:cubicBezTo>
                <a:cubicBezTo>
                  <a:pt x="10175" y="3557"/>
                  <a:pt x="9109" y="11738"/>
                  <a:pt x="14611" y="15483"/>
                </a:cubicBezTo>
                <a:cubicBezTo>
                  <a:pt x="9170" y="19046"/>
                  <a:pt x="1983" y="28681"/>
                  <a:pt x="6140" y="34995"/>
                </a:cubicBezTo>
                <a:cubicBezTo>
                  <a:pt x="5930" y="35025"/>
                  <a:pt x="5719" y="35040"/>
                  <a:pt x="5509" y="35040"/>
                </a:cubicBezTo>
                <a:cubicBezTo>
                  <a:pt x="3394" y="35040"/>
                  <a:pt x="1293" y="33565"/>
                  <a:pt x="455" y="31008"/>
                </a:cubicBezTo>
                <a:cubicBezTo>
                  <a:pt x="417" y="30903"/>
                  <a:pt x="317" y="30851"/>
                  <a:pt x="221" y="30851"/>
                </a:cubicBezTo>
                <a:cubicBezTo>
                  <a:pt x="108" y="30851"/>
                  <a:pt x="0" y="30924"/>
                  <a:pt x="7" y="31069"/>
                </a:cubicBezTo>
                <a:cubicBezTo>
                  <a:pt x="187" y="34240"/>
                  <a:pt x="2665" y="35844"/>
                  <a:pt x="5222" y="35844"/>
                </a:cubicBezTo>
                <a:cubicBezTo>
                  <a:pt x="7141" y="35844"/>
                  <a:pt x="9105" y="34941"/>
                  <a:pt x="10175" y="33117"/>
                </a:cubicBezTo>
                <a:cubicBezTo>
                  <a:pt x="11659" y="35260"/>
                  <a:pt x="13959" y="36297"/>
                  <a:pt x="16259" y="36297"/>
                </a:cubicBezTo>
                <a:cubicBezTo>
                  <a:pt x="18863" y="36297"/>
                  <a:pt x="21467" y="34969"/>
                  <a:pt x="22889" y="32414"/>
                </a:cubicBezTo>
                <a:cubicBezTo>
                  <a:pt x="24122" y="34275"/>
                  <a:pt x="26321" y="35276"/>
                  <a:pt x="28472" y="35276"/>
                </a:cubicBezTo>
                <a:cubicBezTo>
                  <a:pt x="30720" y="35276"/>
                  <a:pt x="32915" y="34185"/>
                  <a:pt x="33906" y="31844"/>
                </a:cubicBezTo>
                <a:cubicBezTo>
                  <a:pt x="34086" y="31429"/>
                  <a:pt x="33736" y="30907"/>
                  <a:pt x="33355" y="30907"/>
                </a:cubicBezTo>
                <a:cubicBezTo>
                  <a:pt x="33225" y="30907"/>
                  <a:pt x="33090" y="30968"/>
                  <a:pt x="32973" y="31117"/>
                </a:cubicBezTo>
                <a:cubicBezTo>
                  <a:pt x="31535" y="32935"/>
                  <a:pt x="29686" y="33996"/>
                  <a:pt x="27836" y="33996"/>
                </a:cubicBezTo>
                <a:cubicBezTo>
                  <a:pt x="26270" y="33996"/>
                  <a:pt x="24703" y="33235"/>
                  <a:pt x="23386" y="31529"/>
                </a:cubicBezTo>
                <a:cubicBezTo>
                  <a:pt x="23362" y="31505"/>
                  <a:pt x="23337" y="31493"/>
                  <a:pt x="23313" y="31469"/>
                </a:cubicBezTo>
                <a:cubicBezTo>
                  <a:pt x="23321" y="31139"/>
                  <a:pt x="23029" y="30875"/>
                  <a:pt x="22750" y="30875"/>
                </a:cubicBezTo>
                <a:cubicBezTo>
                  <a:pt x="22598" y="30875"/>
                  <a:pt x="22450" y="30953"/>
                  <a:pt x="22356" y="31141"/>
                </a:cubicBezTo>
                <a:cubicBezTo>
                  <a:pt x="21532" y="32753"/>
                  <a:pt x="20356" y="33868"/>
                  <a:pt x="19011" y="34523"/>
                </a:cubicBezTo>
                <a:cubicBezTo>
                  <a:pt x="17641" y="28717"/>
                  <a:pt x="18138" y="23567"/>
                  <a:pt x="19811" y="17895"/>
                </a:cubicBezTo>
                <a:cubicBezTo>
                  <a:pt x="19811" y="17858"/>
                  <a:pt x="19823" y="17822"/>
                  <a:pt x="19835" y="17785"/>
                </a:cubicBezTo>
                <a:cubicBezTo>
                  <a:pt x="19915" y="17514"/>
                  <a:pt x="19674" y="17301"/>
                  <a:pt x="19441" y="17301"/>
                </a:cubicBezTo>
                <a:cubicBezTo>
                  <a:pt x="19321" y="17301"/>
                  <a:pt x="19202" y="17358"/>
                  <a:pt x="19132" y="17495"/>
                </a:cubicBezTo>
                <a:cubicBezTo>
                  <a:pt x="16417" y="22803"/>
                  <a:pt x="16187" y="29275"/>
                  <a:pt x="17847" y="34947"/>
                </a:cubicBezTo>
                <a:cubicBezTo>
                  <a:pt x="17301" y="35089"/>
                  <a:pt x="16740" y="35161"/>
                  <a:pt x="16176" y="35161"/>
                </a:cubicBezTo>
                <a:cubicBezTo>
                  <a:pt x="14150" y="35161"/>
                  <a:pt x="12090" y="34235"/>
                  <a:pt x="10563" y="32329"/>
                </a:cubicBezTo>
                <a:cubicBezTo>
                  <a:pt x="10563" y="32317"/>
                  <a:pt x="10575" y="32317"/>
                  <a:pt x="10575" y="32305"/>
                </a:cubicBezTo>
                <a:cubicBezTo>
                  <a:pt x="10672" y="32067"/>
                  <a:pt x="10455" y="31880"/>
                  <a:pt x="10245" y="31880"/>
                </a:cubicBezTo>
                <a:cubicBezTo>
                  <a:pt x="10167" y="31880"/>
                  <a:pt x="10089" y="31906"/>
                  <a:pt x="10030" y="31966"/>
                </a:cubicBezTo>
                <a:cubicBezTo>
                  <a:pt x="9824" y="32002"/>
                  <a:pt x="9654" y="32184"/>
                  <a:pt x="9739" y="32426"/>
                </a:cubicBezTo>
                <a:cubicBezTo>
                  <a:pt x="8951" y="33796"/>
                  <a:pt x="7848" y="34583"/>
                  <a:pt x="6661" y="34898"/>
                </a:cubicBezTo>
                <a:cubicBezTo>
                  <a:pt x="6661" y="34874"/>
                  <a:pt x="6685" y="34850"/>
                  <a:pt x="6673" y="34814"/>
                </a:cubicBezTo>
                <a:cubicBezTo>
                  <a:pt x="5206" y="27057"/>
                  <a:pt x="10078" y="20440"/>
                  <a:pt x="15751" y="15761"/>
                </a:cubicBezTo>
                <a:cubicBezTo>
                  <a:pt x="16053" y="15531"/>
                  <a:pt x="15811" y="15107"/>
                  <a:pt x="15496" y="15059"/>
                </a:cubicBezTo>
                <a:cubicBezTo>
                  <a:pt x="15484" y="14986"/>
                  <a:pt x="15448" y="14925"/>
                  <a:pt x="15411" y="14877"/>
                </a:cubicBezTo>
                <a:cubicBezTo>
                  <a:pt x="11630" y="10586"/>
                  <a:pt x="11181" y="4951"/>
                  <a:pt x="16066" y="1230"/>
                </a:cubicBezTo>
                <a:cubicBezTo>
                  <a:pt x="16114" y="1194"/>
                  <a:pt x="16138" y="1145"/>
                  <a:pt x="16175" y="1109"/>
                </a:cubicBezTo>
                <a:cubicBezTo>
                  <a:pt x="17205" y="2515"/>
                  <a:pt x="18671" y="3533"/>
                  <a:pt x="19508" y="5193"/>
                </a:cubicBezTo>
                <a:cubicBezTo>
                  <a:pt x="20671" y="7484"/>
                  <a:pt x="20938" y="9980"/>
                  <a:pt x="20477" y="12489"/>
                </a:cubicBezTo>
                <a:cubicBezTo>
                  <a:pt x="20392" y="12562"/>
                  <a:pt x="20295" y="12622"/>
                  <a:pt x="20198" y="12695"/>
                </a:cubicBezTo>
                <a:cubicBezTo>
                  <a:pt x="19995" y="12855"/>
                  <a:pt x="20066" y="13251"/>
                  <a:pt x="20318" y="13251"/>
                </a:cubicBezTo>
                <a:cubicBezTo>
                  <a:pt x="20351" y="13251"/>
                  <a:pt x="20389" y="13244"/>
                  <a:pt x="20429" y="13228"/>
                </a:cubicBezTo>
                <a:cubicBezTo>
                  <a:pt x="20501" y="13192"/>
                  <a:pt x="20574" y="13168"/>
                  <a:pt x="20635" y="13131"/>
                </a:cubicBezTo>
                <a:cubicBezTo>
                  <a:pt x="20780" y="13293"/>
                  <a:pt x="20991" y="13386"/>
                  <a:pt x="21192" y="13386"/>
                </a:cubicBezTo>
                <a:cubicBezTo>
                  <a:pt x="21442" y="13386"/>
                  <a:pt x="21676" y="13243"/>
                  <a:pt x="21750" y="12913"/>
                </a:cubicBezTo>
                <a:lnTo>
                  <a:pt x="21786" y="12707"/>
                </a:lnTo>
                <a:cubicBezTo>
                  <a:pt x="23847" y="11967"/>
                  <a:pt x="25899" y="11549"/>
                  <a:pt x="27932" y="11549"/>
                </a:cubicBezTo>
                <a:cubicBezTo>
                  <a:pt x="30395" y="11549"/>
                  <a:pt x="32831" y="12162"/>
                  <a:pt x="35227" y="13556"/>
                </a:cubicBezTo>
                <a:cubicBezTo>
                  <a:pt x="32654" y="16960"/>
                  <a:pt x="28997" y="17764"/>
                  <a:pt x="25133" y="17764"/>
                </a:cubicBezTo>
                <a:cubicBezTo>
                  <a:pt x="23591" y="17764"/>
                  <a:pt x="22017" y="17636"/>
                  <a:pt x="20465" y="17495"/>
                </a:cubicBezTo>
                <a:cubicBezTo>
                  <a:pt x="20437" y="17492"/>
                  <a:pt x="20410" y="17490"/>
                  <a:pt x="20384" y="17490"/>
                </a:cubicBezTo>
                <a:cubicBezTo>
                  <a:pt x="20093" y="17490"/>
                  <a:pt x="19912" y="17671"/>
                  <a:pt x="19823" y="17882"/>
                </a:cubicBezTo>
                <a:cubicBezTo>
                  <a:pt x="19702" y="18282"/>
                  <a:pt x="19920" y="18840"/>
                  <a:pt x="20465" y="18913"/>
                </a:cubicBezTo>
                <a:cubicBezTo>
                  <a:pt x="21927" y="19087"/>
                  <a:pt x="23527" y="19226"/>
                  <a:pt x="25139" y="19226"/>
                </a:cubicBezTo>
                <a:cubicBezTo>
                  <a:pt x="29690" y="19226"/>
                  <a:pt x="34339" y="18120"/>
                  <a:pt x="36245" y="13592"/>
                </a:cubicBezTo>
                <a:cubicBezTo>
                  <a:pt x="36487" y="13325"/>
                  <a:pt x="36536" y="12877"/>
                  <a:pt x="36136" y="12622"/>
                </a:cubicBezTo>
                <a:cubicBezTo>
                  <a:pt x="33697" y="11079"/>
                  <a:pt x="30762" y="10204"/>
                  <a:pt x="27861" y="10204"/>
                </a:cubicBezTo>
                <a:cubicBezTo>
                  <a:pt x="25817" y="10204"/>
                  <a:pt x="23791" y="10638"/>
                  <a:pt x="21968" y="11580"/>
                </a:cubicBezTo>
                <a:cubicBezTo>
                  <a:pt x="22222" y="9386"/>
                  <a:pt x="21871" y="7169"/>
                  <a:pt x="20926" y="5145"/>
                </a:cubicBezTo>
                <a:cubicBezTo>
                  <a:pt x="20077" y="3290"/>
                  <a:pt x="18380" y="745"/>
                  <a:pt x="16235" y="297"/>
                </a:cubicBezTo>
                <a:cubicBezTo>
                  <a:pt x="16125" y="123"/>
                  <a:pt x="15957" y="0"/>
                  <a:pt x="15756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233" name="Google Shape;233;p34"/>
          <p:cNvGrpSpPr/>
          <p:nvPr/>
        </p:nvGrpSpPr>
        <p:grpSpPr>
          <a:xfrm>
            <a:off x="3081011" y="5599966"/>
            <a:ext cx="852457" cy="710797"/>
            <a:chOff x="3044625" y="4856100"/>
            <a:chExt cx="864300" cy="618550"/>
          </a:xfrm>
        </p:grpSpPr>
        <p:sp>
          <p:nvSpPr>
            <p:cNvPr id="234" name="Google Shape;234;p34"/>
            <p:cNvSpPr/>
            <p:nvPr/>
          </p:nvSpPr>
          <p:spPr>
            <a:xfrm>
              <a:off x="3516975" y="5352975"/>
              <a:ext cx="391950" cy="121675"/>
            </a:xfrm>
            <a:custGeom>
              <a:avLst/>
              <a:gdLst/>
              <a:ahLst/>
              <a:cxnLst/>
              <a:rect l="l" t="t" r="r" b="b"/>
              <a:pathLst>
                <a:path w="15678" h="4867" extrusionOk="0">
                  <a:moveTo>
                    <a:pt x="8234" y="0"/>
                  </a:moveTo>
                  <a:cubicBezTo>
                    <a:pt x="8023" y="0"/>
                    <a:pt x="7809" y="92"/>
                    <a:pt x="7697" y="278"/>
                  </a:cubicBezTo>
                  <a:cubicBezTo>
                    <a:pt x="6885" y="1538"/>
                    <a:pt x="6400" y="2956"/>
                    <a:pt x="4812" y="3477"/>
                  </a:cubicBezTo>
                  <a:cubicBezTo>
                    <a:pt x="4518" y="3572"/>
                    <a:pt x="4213" y="3618"/>
                    <a:pt x="3909" y="3618"/>
                  </a:cubicBezTo>
                  <a:cubicBezTo>
                    <a:pt x="3549" y="3618"/>
                    <a:pt x="3190" y="3554"/>
                    <a:pt x="2849" y="3429"/>
                  </a:cubicBezTo>
                  <a:cubicBezTo>
                    <a:pt x="2364" y="3271"/>
                    <a:pt x="1940" y="2980"/>
                    <a:pt x="1625" y="2581"/>
                  </a:cubicBezTo>
                  <a:cubicBezTo>
                    <a:pt x="1578" y="2522"/>
                    <a:pt x="932" y="1242"/>
                    <a:pt x="1183" y="1242"/>
                  </a:cubicBezTo>
                  <a:cubicBezTo>
                    <a:pt x="1192" y="1242"/>
                    <a:pt x="1202" y="1244"/>
                    <a:pt x="1213" y="1247"/>
                  </a:cubicBezTo>
                  <a:cubicBezTo>
                    <a:pt x="1237" y="1253"/>
                    <a:pt x="1261" y="1256"/>
                    <a:pt x="1285" y="1256"/>
                  </a:cubicBezTo>
                  <a:cubicBezTo>
                    <a:pt x="1541" y="1256"/>
                    <a:pt x="1727" y="915"/>
                    <a:pt x="1516" y="726"/>
                  </a:cubicBezTo>
                  <a:cubicBezTo>
                    <a:pt x="1338" y="568"/>
                    <a:pt x="1158" y="500"/>
                    <a:pt x="988" y="500"/>
                  </a:cubicBezTo>
                  <a:cubicBezTo>
                    <a:pt x="520" y="500"/>
                    <a:pt x="130" y="1015"/>
                    <a:pt x="86" y="1575"/>
                  </a:cubicBezTo>
                  <a:cubicBezTo>
                    <a:pt x="1" y="2908"/>
                    <a:pt x="1273" y="4096"/>
                    <a:pt x="2376" y="4568"/>
                  </a:cubicBezTo>
                  <a:cubicBezTo>
                    <a:pt x="2867" y="4773"/>
                    <a:pt x="3377" y="4867"/>
                    <a:pt x="3887" y="4867"/>
                  </a:cubicBezTo>
                  <a:cubicBezTo>
                    <a:pt x="5430" y="4867"/>
                    <a:pt x="6964" y="4005"/>
                    <a:pt x="7903" y="2738"/>
                  </a:cubicBezTo>
                  <a:cubicBezTo>
                    <a:pt x="8145" y="3029"/>
                    <a:pt x="8388" y="3283"/>
                    <a:pt x="8545" y="3393"/>
                  </a:cubicBezTo>
                  <a:cubicBezTo>
                    <a:pt x="9369" y="4095"/>
                    <a:pt x="10383" y="4426"/>
                    <a:pt x="11392" y="4426"/>
                  </a:cubicBezTo>
                  <a:cubicBezTo>
                    <a:pt x="12996" y="4426"/>
                    <a:pt x="14589" y="3589"/>
                    <a:pt x="15393" y="2072"/>
                  </a:cubicBezTo>
                  <a:cubicBezTo>
                    <a:pt x="15677" y="1520"/>
                    <a:pt x="15235" y="1043"/>
                    <a:pt x="14774" y="1043"/>
                  </a:cubicBezTo>
                  <a:cubicBezTo>
                    <a:pt x="14566" y="1043"/>
                    <a:pt x="14355" y="1139"/>
                    <a:pt x="14205" y="1369"/>
                  </a:cubicBezTo>
                  <a:cubicBezTo>
                    <a:pt x="13494" y="2435"/>
                    <a:pt x="12517" y="3200"/>
                    <a:pt x="11183" y="3200"/>
                  </a:cubicBezTo>
                  <a:cubicBezTo>
                    <a:pt x="11152" y="3200"/>
                    <a:pt x="11121" y="3199"/>
                    <a:pt x="11090" y="3199"/>
                  </a:cubicBezTo>
                  <a:cubicBezTo>
                    <a:pt x="10472" y="3174"/>
                    <a:pt x="9903" y="2968"/>
                    <a:pt x="9369" y="2641"/>
                  </a:cubicBezTo>
                  <a:cubicBezTo>
                    <a:pt x="9066" y="2459"/>
                    <a:pt x="8812" y="2241"/>
                    <a:pt x="8582" y="1987"/>
                  </a:cubicBezTo>
                  <a:cubicBezTo>
                    <a:pt x="8557" y="1878"/>
                    <a:pt x="8521" y="1817"/>
                    <a:pt x="8485" y="1732"/>
                  </a:cubicBezTo>
                  <a:cubicBezTo>
                    <a:pt x="8630" y="1369"/>
                    <a:pt x="8751" y="981"/>
                    <a:pt x="8812" y="581"/>
                  </a:cubicBezTo>
                  <a:cubicBezTo>
                    <a:pt x="8848" y="198"/>
                    <a:pt x="8544" y="0"/>
                    <a:pt x="8234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3484150" y="4856100"/>
              <a:ext cx="221175" cy="118150"/>
            </a:xfrm>
            <a:custGeom>
              <a:avLst/>
              <a:gdLst/>
              <a:ahLst/>
              <a:cxnLst/>
              <a:rect l="l" t="t" r="r" b="b"/>
              <a:pathLst>
                <a:path w="8847" h="4726" extrusionOk="0">
                  <a:moveTo>
                    <a:pt x="8211" y="1"/>
                  </a:moveTo>
                  <a:cubicBezTo>
                    <a:pt x="7889" y="1"/>
                    <a:pt x="7555" y="210"/>
                    <a:pt x="7531" y="628"/>
                  </a:cubicBezTo>
                  <a:cubicBezTo>
                    <a:pt x="7403" y="2514"/>
                    <a:pt x="6086" y="3442"/>
                    <a:pt x="4665" y="3442"/>
                  </a:cubicBezTo>
                  <a:cubicBezTo>
                    <a:pt x="4078" y="3442"/>
                    <a:pt x="3472" y="3283"/>
                    <a:pt x="2926" y="2967"/>
                  </a:cubicBezTo>
                  <a:cubicBezTo>
                    <a:pt x="2853" y="2834"/>
                    <a:pt x="2744" y="2749"/>
                    <a:pt x="2586" y="2737"/>
                  </a:cubicBezTo>
                  <a:cubicBezTo>
                    <a:pt x="2283" y="2506"/>
                    <a:pt x="2005" y="2228"/>
                    <a:pt x="1762" y="1913"/>
                  </a:cubicBezTo>
                  <a:cubicBezTo>
                    <a:pt x="1677" y="1767"/>
                    <a:pt x="1508" y="1731"/>
                    <a:pt x="1362" y="1731"/>
                  </a:cubicBezTo>
                  <a:cubicBezTo>
                    <a:pt x="1362" y="1670"/>
                    <a:pt x="1374" y="1598"/>
                    <a:pt x="1399" y="1537"/>
                  </a:cubicBezTo>
                  <a:cubicBezTo>
                    <a:pt x="1494" y="1251"/>
                    <a:pt x="1251" y="1054"/>
                    <a:pt x="1008" y="1054"/>
                  </a:cubicBezTo>
                  <a:cubicBezTo>
                    <a:pt x="879" y="1054"/>
                    <a:pt x="751" y="1108"/>
                    <a:pt x="671" y="1234"/>
                  </a:cubicBezTo>
                  <a:cubicBezTo>
                    <a:pt x="1" y="2336"/>
                    <a:pt x="940" y="3865"/>
                    <a:pt x="2191" y="3865"/>
                  </a:cubicBezTo>
                  <a:cubicBezTo>
                    <a:pt x="2206" y="3865"/>
                    <a:pt x="2220" y="3864"/>
                    <a:pt x="2235" y="3864"/>
                  </a:cubicBezTo>
                  <a:cubicBezTo>
                    <a:pt x="2937" y="4408"/>
                    <a:pt x="3824" y="4726"/>
                    <a:pt x="4746" y="4726"/>
                  </a:cubicBezTo>
                  <a:cubicBezTo>
                    <a:pt x="4954" y="4726"/>
                    <a:pt x="5164" y="4709"/>
                    <a:pt x="5374" y="4676"/>
                  </a:cubicBezTo>
                  <a:cubicBezTo>
                    <a:pt x="7361" y="4349"/>
                    <a:pt x="8695" y="2579"/>
                    <a:pt x="8828" y="628"/>
                  </a:cubicBezTo>
                  <a:cubicBezTo>
                    <a:pt x="8846" y="210"/>
                    <a:pt x="8534" y="1"/>
                    <a:pt x="8211" y="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3044625" y="4873150"/>
              <a:ext cx="441450" cy="122650"/>
            </a:xfrm>
            <a:custGeom>
              <a:avLst/>
              <a:gdLst/>
              <a:ahLst/>
              <a:cxnLst/>
              <a:rect l="l" t="t" r="r" b="b"/>
              <a:pathLst>
                <a:path w="17658" h="4906" extrusionOk="0">
                  <a:moveTo>
                    <a:pt x="9905" y="1"/>
                  </a:moveTo>
                  <a:cubicBezTo>
                    <a:pt x="9757" y="1"/>
                    <a:pt x="9602" y="94"/>
                    <a:pt x="9550" y="249"/>
                  </a:cubicBezTo>
                  <a:cubicBezTo>
                    <a:pt x="9525" y="246"/>
                    <a:pt x="9500" y="244"/>
                    <a:pt x="9475" y="244"/>
                  </a:cubicBezTo>
                  <a:cubicBezTo>
                    <a:pt x="9295" y="244"/>
                    <a:pt x="9125" y="321"/>
                    <a:pt x="9029" y="491"/>
                  </a:cubicBezTo>
                  <a:cubicBezTo>
                    <a:pt x="8326" y="1921"/>
                    <a:pt x="7563" y="3146"/>
                    <a:pt x="5951" y="3655"/>
                  </a:cubicBezTo>
                  <a:cubicBezTo>
                    <a:pt x="5610" y="3766"/>
                    <a:pt x="5207" y="3823"/>
                    <a:pt x="4789" y="3823"/>
                  </a:cubicBezTo>
                  <a:cubicBezTo>
                    <a:pt x="3160" y="3823"/>
                    <a:pt x="1298" y="2959"/>
                    <a:pt x="1915" y="1097"/>
                  </a:cubicBezTo>
                  <a:cubicBezTo>
                    <a:pt x="1978" y="909"/>
                    <a:pt x="1827" y="786"/>
                    <a:pt x="1670" y="786"/>
                  </a:cubicBezTo>
                  <a:cubicBezTo>
                    <a:pt x="1585" y="786"/>
                    <a:pt x="1498" y="822"/>
                    <a:pt x="1442" y="903"/>
                  </a:cubicBezTo>
                  <a:cubicBezTo>
                    <a:pt x="0" y="2976"/>
                    <a:pt x="2788" y="4854"/>
                    <a:pt x="4654" y="4903"/>
                  </a:cubicBezTo>
                  <a:cubicBezTo>
                    <a:pt x="4709" y="4905"/>
                    <a:pt x="4763" y="4906"/>
                    <a:pt x="4818" y="4906"/>
                  </a:cubicBezTo>
                  <a:cubicBezTo>
                    <a:pt x="6809" y="4906"/>
                    <a:pt x="8953" y="3628"/>
                    <a:pt x="9720" y="1764"/>
                  </a:cubicBezTo>
                  <a:cubicBezTo>
                    <a:pt x="10272" y="3400"/>
                    <a:pt x="11883" y="4258"/>
                    <a:pt x="13526" y="4258"/>
                  </a:cubicBezTo>
                  <a:cubicBezTo>
                    <a:pt x="15168" y="4258"/>
                    <a:pt x="16840" y="3400"/>
                    <a:pt x="17513" y="1606"/>
                  </a:cubicBezTo>
                  <a:cubicBezTo>
                    <a:pt x="17658" y="1212"/>
                    <a:pt x="17279" y="898"/>
                    <a:pt x="16927" y="898"/>
                  </a:cubicBezTo>
                  <a:cubicBezTo>
                    <a:pt x="16748" y="898"/>
                    <a:pt x="16577" y="979"/>
                    <a:pt x="16483" y="1170"/>
                  </a:cubicBezTo>
                  <a:cubicBezTo>
                    <a:pt x="15873" y="2347"/>
                    <a:pt x="14832" y="3279"/>
                    <a:pt x="13491" y="3279"/>
                  </a:cubicBezTo>
                  <a:cubicBezTo>
                    <a:pt x="13341" y="3279"/>
                    <a:pt x="13187" y="3267"/>
                    <a:pt x="13029" y="3242"/>
                  </a:cubicBezTo>
                  <a:cubicBezTo>
                    <a:pt x="11441" y="3000"/>
                    <a:pt x="10556" y="1703"/>
                    <a:pt x="10205" y="237"/>
                  </a:cubicBezTo>
                  <a:cubicBezTo>
                    <a:pt x="10160" y="73"/>
                    <a:pt x="10035" y="1"/>
                    <a:pt x="9905" y="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237" name="Google Shape;237;p34"/>
          <p:cNvSpPr/>
          <p:nvPr/>
        </p:nvSpPr>
        <p:spPr>
          <a:xfrm>
            <a:off x="13721744" y="11177917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39" name="Google Shape;239;p34"/>
          <p:cNvSpPr/>
          <p:nvPr/>
        </p:nvSpPr>
        <p:spPr>
          <a:xfrm>
            <a:off x="17773649" y="4521839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0" name="Google Shape;240;p34"/>
          <p:cNvSpPr/>
          <p:nvPr/>
        </p:nvSpPr>
        <p:spPr>
          <a:xfrm>
            <a:off x="7785897" y="10587519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1" name="Google Shape;241;p34"/>
          <p:cNvSpPr/>
          <p:nvPr/>
        </p:nvSpPr>
        <p:spPr>
          <a:xfrm>
            <a:off x="11235128" y="11063411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53" name="Google Shape;253;p34"/>
          <p:cNvSpPr/>
          <p:nvPr/>
        </p:nvSpPr>
        <p:spPr>
          <a:xfrm>
            <a:off x="12087513" y="3438899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54" name="Google Shape;254;p34"/>
          <p:cNvSpPr/>
          <p:nvPr/>
        </p:nvSpPr>
        <p:spPr>
          <a:xfrm>
            <a:off x="12163167" y="3209875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14218057" y="1994810"/>
            <a:ext cx="920950" cy="520986"/>
            <a:chOff x="4309225" y="238100"/>
            <a:chExt cx="986250" cy="557925"/>
          </a:xfrm>
        </p:grpSpPr>
        <p:sp>
          <p:nvSpPr>
            <p:cNvPr id="258" name="Google Shape;258;p34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532" y="-9368"/>
            <a:ext cx="8052456" cy="3629614"/>
          </a:xfrm>
          <a:prstGeom prst="rect">
            <a:avLst/>
          </a:prstGeom>
        </p:spPr>
      </p:pic>
      <p:sp>
        <p:nvSpPr>
          <p:cNvPr id="40" name="Google Shape;144;p32"/>
          <p:cNvSpPr txBox="1">
            <a:spLocks/>
          </p:cNvSpPr>
          <p:nvPr/>
        </p:nvSpPr>
        <p:spPr>
          <a:xfrm>
            <a:off x="7707453" y="1473345"/>
            <a:ext cx="7518571" cy="1565781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 dirty="0" err="1">
                <a:solidFill>
                  <a:schemeClr val="tx1"/>
                </a:solidFill>
                <a:latin typeface="Bubblegum Sans" panose="020B0604020202020204" charset="0"/>
              </a:rPr>
              <a:t>Jenis-Jenis</a:t>
            </a:r>
            <a:r>
              <a:rPr lang="en-US" sz="8000" dirty="0">
                <a:solidFill>
                  <a:schemeClr val="tx1"/>
                </a:solidFill>
                <a:latin typeface="Bubblegum Sans" panose="020B0604020202020204" charset="0"/>
              </a:rPr>
              <a:t> </a:t>
            </a:r>
            <a:r>
              <a:rPr lang="en-US" sz="8000" dirty="0" err="1">
                <a:solidFill>
                  <a:schemeClr val="tx1"/>
                </a:solidFill>
                <a:latin typeface="Bubblegum Sans" panose="020B0604020202020204" charset="0"/>
              </a:rPr>
              <a:t>Peta</a:t>
            </a:r>
            <a:endParaRPr lang="en-US" sz="8000" dirty="0">
              <a:solidFill>
                <a:schemeClr val="tx1"/>
              </a:solidFill>
              <a:latin typeface="Bubblegum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3143" y="4481036"/>
            <a:ext cx="931125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rayon kids" panose="02000603000000000000" pitchFamily="2" charset="0"/>
              </a:rPr>
              <a:t>2. </a:t>
            </a:r>
            <a:r>
              <a:rPr lang="en-US" sz="3600" b="1" dirty="0" err="1">
                <a:latin typeface="crayon kids" panose="02000603000000000000" pitchFamily="2" charset="0"/>
              </a:rPr>
              <a:t>Berdasarkan</a:t>
            </a:r>
            <a:r>
              <a:rPr lang="en-US" sz="3600" b="1" dirty="0">
                <a:latin typeface="crayon kids" panose="02000603000000000000" pitchFamily="2" charset="0"/>
              </a:rPr>
              <a:t> </a:t>
            </a:r>
            <a:r>
              <a:rPr lang="en-US" sz="3600" b="1" dirty="0" err="1">
                <a:latin typeface="crayon kids" panose="02000603000000000000" pitchFamily="2" charset="0"/>
              </a:rPr>
              <a:t>Skala</a:t>
            </a:r>
            <a:r>
              <a:rPr lang="en-US" sz="3600" b="1" dirty="0">
                <a:latin typeface="crayon kids" panose="02000603000000000000" pitchFamily="2" charset="0"/>
              </a:rPr>
              <a:t> </a:t>
            </a:r>
            <a:r>
              <a:rPr lang="en-US" sz="3600" dirty="0">
                <a:latin typeface="crayon kids" panose="02000603000000000000" pitchFamily="2" charset="0"/>
              </a:rPr>
              <a:t>: </a:t>
            </a:r>
          </a:p>
          <a:p>
            <a:pPr marL="742860" indent="-742860">
              <a:buAutoNum type="alphaLcPeriod"/>
            </a:pP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kadaster</a:t>
            </a:r>
            <a:r>
              <a:rPr lang="en-US" sz="3600" dirty="0"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latin typeface="crayon kids" panose="02000603000000000000" pitchFamily="2" charset="0"/>
              </a:rPr>
              <a:t>memiliki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skala</a:t>
            </a:r>
            <a:r>
              <a:rPr lang="en-US" sz="3600" dirty="0">
                <a:latin typeface="crayon kids" panose="02000603000000000000" pitchFamily="2" charset="0"/>
              </a:rPr>
              <a:t> 1:100 – 1:5000 </a:t>
            </a:r>
          </a:p>
          <a:p>
            <a:pPr marL="742860" indent="-742860">
              <a:buAutoNum type="alphaLcPeriod"/>
            </a:pP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skala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besar</a:t>
            </a:r>
            <a:r>
              <a:rPr lang="en-US" sz="3600" dirty="0"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latin typeface="crayon kids" panose="02000603000000000000" pitchFamily="2" charset="0"/>
              </a:rPr>
              <a:t>memiliki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skala</a:t>
            </a:r>
            <a:r>
              <a:rPr lang="en-US" sz="3600" dirty="0">
                <a:latin typeface="crayon kids" panose="02000603000000000000" pitchFamily="2" charset="0"/>
              </a:rPr>
              <a:t> 1:5000 - 1:250.000 </a:t>
            </a:r>
          </a:p>
          <a:p>
            <a:pPr marL="742860" indent="-742860">
              <a:buAutoNum type="alphaLcPeriod"/>
            </a:pP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skala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sedang</a:t>
            </a:r>
            <a:r>
              <a:rPr lang="en-US" sz="3600" dirty="0"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latin typeface="crayon kids" panose="02000603000000000000" pitchFamily="2" charset="0"/>
              </a:rPr>
              <a:t>memiliki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skala</a:t>
            </a:r>
            <a:r>
              <a:rPr lang="en-US" sz="3600" dirty="0">
                <a:latin typeface="crayon kids" panose="02000603000000000000" pitchFamily="2" charset="0"/>
              </a:rPr>
              <a:t> 1:250.000 – 1:500.000 </a:t>
            </a:r>
          </a:p>
          <a:p>
            <a:pPr marL="742860" indent="-742860">
              <a:buAutoNum type="alphaLcPeriod"/>
            </a:pP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skala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kecil</a:t>
            </a:r>
            <a:r>
              <a:rPr lang="en-US" sz="3600" dirty="0"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latin typeface="crayon kids" panose="02000603000000000000" pitchFamily="2" charset="0"/>
              </a:rPr>
              <a:t>memiliki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skala</a:t>
            </a:r>
            <a:r>
              <a:rPr lang="en-US" sz="3600" dirty="0">
                <a:latin typeface="crayon kids" panose="02000603000000000000" pitchFamily="2" charset="0"/>
              </a:rPr>
              <a:t> 1:500.000 – 1:1.000.000 </a:t>
            </a:r>
          </a:p>
          <a:p>
            <a:pPr marL="742860" indent="-742860">
              <a:buAutoNum type="alphaLcPeriod"/>
            </a:pP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skala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geografis</a:t>
            </a:r>
            <a:r>
              <a:rPr lang="en-US" sz="3600" dirty="0"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latin typeface="crayon kids" panose="02000603000000000000" pitchFamily="2" charset="0"/>
              </a:rPr>
              <a:t>memiliki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 smtClean="0">
                <a:latin typeface="crayon kids" panose="02000603000000000000" pitchFamily="2" charset="0"/>
              </a:rPr>
              <a:t>skala</a:t>
            </a:r>
            <a:r>
              <a:rPr lang="en-US" sz="3600" dirty="0" smtClean="0">
                <a:latin typeface="crayon kids" panose="02000603000000000000" pitchFamily="2" charset="0"/>
              </a:rPr>
              <a:t> </a:t>
            </a:r>
            <a:r>
              <a:rPr lang="en-US" sz="3600" dirty="0" err="1" smtClean="0">
                <a:latin typeface="crayon kids" panose="02000603000000000000" pitchFamily="2" charset="0"/>
              </a:rPr>
              <a:t>lebih</a:t>
            </a:r>
            <a:r>
              <a:rPr lang="en-US" sz="3600" dirty="0" smtClean="0">
                <a:latin typeface="crayon kids" panose="02000603000000000000" pitchFamily="2" charset="0"/>
              </a:rPr>
              <a:t> </a:t>
            </a:r>
            <a:r>
              <a:rPr lang="en-US" sz="3600" dirty="0" err="1" smtClean="0">
                <a:latin typeface="crayon kids" panose="02000603000000000000" pitchFamily="2" charset="0"/>
              </a:rPr>
              <a:t>dari</a:t>
            </a:r>
            <a:r>
              <a:rPr lang="en-US" sz="3600" dirty="0" smtClean="0">
                <a:latin typeface="crayon kids" panose="02000603000000000000" pitchFamily="2" charset="0"/>
              </a:rPr>
              <a:t> 1:1.000.000</a:t>
            </a:r>
            <a:endParaRPr lang="en-US" sz="3600" dirty="0">
              <a:latin typeface="crayon kids" panose="02000603000000000000" pitchFamily="2" charset="0"/>
            </a:endParaRPr>
          </a:p>
        </p:txBody>
      </p:sp>
      <p:sp>
        <p:nvSpPr>
          <p:cNvPr id="7" name="Action Button: Custom 6">
            <a:hlinkClick r:id="rId8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983649" y="783588"/>
            <a:ext cx="433502" cy="43732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10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11403271" y="12043549"/>
            <a:ext cx="576981" cy="596347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Custom 8">
            <a:hlinkClick r:id="rId11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1724647" y="12162818"/>
            <a:ext cx="578479" cy="47707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hlinkClick r:id="rId10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7273" y="11235018"/>
            <a:ext cx="2133159" cy="2133159"/>
          </a:xfrm>
          <a:prstGeom prst="rect">
            <a:avLst/>
          </a:prstGeom>
        </p:spPr>
      </p:pic>
      <p:pic>
        <p:nvPicPr>
          <p:cNvPr id="11" name="Picture 10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276" y="-9368"/>
            <a:ext cx="2067850" cy="2067850"/>
          </a:xfrm>
          <a:prstGeom prst="rect">
            <a:avLst/>
          </a:prstGeom>
        </p:spPr>
      </p:pic>
      <p:pic>
        <p:nvPicPr>
          <p:cNvPr id="13" name="Picture 12">
            <a:hlinkClick r:id="rId11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49" y="11265022"/>
            <a:ext cx="2071586" cy="2071586"/>
          </a:xfrm>
          <a:prstGeom prst="rect">
            <a:avLst/>
          </a:prstGeom>
        </p:spPr>
      </p:pic>
      <p:sp>
        <p:nvSpPr>
          <p:cNvPr id="14" name="Action Button: Custom 13">
            <a:hlinkClick r:id="rId15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21286694" y="12362906"/>
            <a:ext cx="432086" cy="30605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hlinkClick r:id="rId15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694477" y="11474263"/>
            <a:ext cx="2083336" cy="2083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21196" y="783588"/>
            <a:ext cx="1963082" cy="19691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121320" y="2067308"/>
            <a:ext cx="652329" cy="219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2318" y="4833614"/>
            <a:ext cx="652329" cy="219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14513" y="2643029"/>
            <a:ext cx="652329" cy="219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19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B3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977" y="7131137"/>
            <a:ext cx="5736357" cy="5730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354" y="3221128"/>
            <a:ext cx="9779606" cy="7956789"/>
          </a:xfrm>
          <a:prstGeom prst="rect">
            <a:avLst/>
          </a:prstGeom>
        </p:spPr>
      </p:pic>
      <p:sp>
        <p:nvSpPr>
          <p:cNvPr id="226" name="Google Shape;226;p34"/>
          <p:cNvSpPr/>
          <p:nvPr/>
        </p:nvSpPr>
        <p:spPr>
          <a:xfrm>
            <a:off x="11313358" y="8978728"/>
            <a:ext cx="1040530" cy="939521"/>
          </a:xfrm>
          <a:custGeom>
            <a:avLst/>
            <a:gdLst/>
            <a:ahLst/>
            <a:cxnLst/>
            <a:rect l="l" t="t" r="r" b="b"/>
            <a:pathLst>
              <a:path w="36536" h="36297" extrusionOk="0">
                <a:moveTo>
                  <a:pt x="15756" y="0"/>
                </a:moveTo>
                <a:cubicBezTo>
                  <a:pt x="15649" y="0"/>
                  <a:pt x="15533" y="35"/>
                  <a:pt x="15411" y="115"/>
                </a:cubicBezTo>
                <a:cubicBezTo>
                  <a:pt x="10175" y="3557"/>
                  <a:pt x="9109" y="11738"/>
                  <a:pt x="14611" y="15483"/>
                </a:cubicBezTo>
                <a:cubicBezTo>
                  <a:pt x="9170" y="19046"/>
                  <a:pt x="1983" y="28681"/>
                  <a:pt x="6140" y="34995"/>
                </a:cubicBezTo>
                <a:cubicBezTo>
                  <a:pt x="5930" y="35025"/>
                  <a:pt x="5719" y="35040"/>
                  <a:pt x="5509" y="35040"/>
                </a:cubicBezTo>
                <a:cubicBezTo>
                  <a:pt x="3394" y="35040"/>
                  <a:pt x="1293" y="33565"/>
                  <a:pt x="455" y="31008"/>
                </a:cubicBezTo>
                <a:cubicBezTo>
                  <a:pt x="417" y="30903"/>
                  <a:pt x="317" y="30851"/>
                  <a:pt x="221" y="30851"/>
                </a:cubicBezTo>
                <a:cubicBezTo>
                  <a:pt x="108" y="30851"/>
                  <a:pt x="0" y="30924"/>
                  <a:pt x="7" y="31069"/>
                </a:cubicBezTo>
                <a:cubicBezTo>
                  <a:pt x="187" y="34240"/>
                  <a:pt x="2665" y="35844"/>
                  <a:pt x="5222" y="35844"/>
                </a:cubicBezTo>
                <a:cubicBezTo>
                  <a:pt x="7141" y="35844"/>
                  <a:pt x="9105" y="34941"/>
                  <a:pt x="10175" y="33117"/>
                </a:cubicBezTo>
                <a:cubicBezTo>
                  <a:pt x="11659" y="35260"/>
                  <a:pt x="13959" y="36297"/>
                  <a:pt x="16259" y="36297"/>
                </a:cubicBezTo>
                <a:cubicBezTo>
                  <a:pt x="18863" y="36297"/>
                  <a:pt x="21467" y="34969"/>
                  <a:pt x="22889" y="32414"/>
                </a:cubicBezTo>
                <a:cubicBezTo>
                  <a:pt x="24122" y="34275"/>
                  <a:pt x="26321" y="35276"/>
                  <a:pt x="28472" y="35276"/>
                </a:cubicBezTo>
                <a:cubicBezTo>
                  <a:pt x="30720" y="35276"/>
                  <a:pt x="32915" y="34185"/>
                  <a:pt x="33906" y="31844"/>
                </a:cubicBezTo>
                <a:cubicBezTo>
                  <a:pt x="34086" y="31429"/>
                  <a:pt x="33736" y="30907"/>
                  <a:pt x="33355" y="30907"/>
                </a:cubicBezTo>
                <a:cubicBezTo>
                  <a:pt x="33225" y="30907"/>
                  <a:pt x="33090" y="30968"/>
                  <a:pt x="32973" y="31117"/>
                </a:cubicBezTo>
                <a:cubicBezTo>
                  <a:pt x="31535" y="32935"/>
                  <a:pt x="29686" y="33996"/>
                  <a:pt x="27836" y="33996"/>
                </a:cubicBezTo>
                <a:cubicBezTo>
                  <a:pt x="26270" y="33996"/>
                  <a:pt x="24703" y="33235"/>
                  <a:pt x="23386" y="31529"/>
                </a:cubicBezTo>
                <a:cubicBezTo>
                  <a:pt x="23362" y="31505"/>
                  <a:pt x="23337" y="31493"/>
                  <a:pt x="23313" y="31469"/>
                </a:cubicBezTo>
                <a:cubicBezTo>
                  <a:pt x="23321" y="31139"/>
                  <a:pt x="23029" y="30875"/>
                  <a:pt x="22750" y="30875"/>
                </a:cubicBezTo>
                <a:cubicBezTo>
                  <a:pt x="22598" y="30875"/>
                  <a:pt x="22450" y="30953"/>
                  <a:pt x="22356" y="31141"/>
                </a:cubicBezTo>
                <a:cubicBezTo>
                  <a:pt x="21532" y="32753"/>
                  <a:pt x="20356" y="33868"/>
                  <a:pt x="19011" y="34523"/>
                </a:cubicBezTo>
                <a:cubicBezTo>
                  <a:pt x="17641" y="28717"/>
                  <a:pt x="18138" y="23567"/>
                  <a:pt x="19811" y="17895"/>
                </a:cubicBezTo>
                <a:cubicBezTo>
                  <a:pt x="19811" y="17858"/>
                  <a:pt x="19823" y="17822"/>
                  <a:pt x="19835" y="17785"/>
                </a:cubicBezTo>
                <a:cubicBezTo>
                  <a:pt x="19915" y="17514"/>
                  <a:pt x="19674" y="17301"/>
                  <a:pt x="19441" y="17301"/>
                </a:cubicBezTo>
                <a:cubicBezTo>
                  <a:pt x="19321" y="17301"/>
                  <a:pt x="19202" y="17358"/>
                  <a:pt x="19132" y="17495"/>
                </a:cubicBezTo>
                <a:cubicBezTo>
                  <a:pt x="16417" y="22803"/>
                  <a:pt x="16187" y="29275"/>
                  <a:pt x="17847" y="34947"/>
                </a:cubicBezTo>
                <a:cubicBezTo>
                  <a:pt x="17301" y="35089"/>
                  <a:pt x="16740" y="35161"/>
                  <a:pt x="16176" y="35161"/>
                </a:cubicBezTo>
                <a:cubicBezTo>
                  <a:pt x="14150" y="35161"/>
                  <a:pt x="12090" y="34235"/>
                  <a:pt x="10563" y="32329"/>
                </a:cubicBezTo>
                <a:cubicBezTo>
                  <a:pt x="10563" y="32317"/>
                  <a:pt x="10575" y="32317"/>
                  <a:pt x="10575" y="32305"/>
                </a:cubicBezTo>
                <a:cubicBezTo>
                  <a:pt x="10672" y="32067"/>
                  <a:pt x="10455" y="31880"/>
                  <a:pt x="10245" y="31880"/>
                </a:cubicBezTo>
                <a:cubicBezTo>
                  <a:pt x="10167" y="31880"/>
                  <a:pt x="10089" y="31906"/>
                  <a:pt x="10030" y="31966"/>
                </a:cubicBezTo>
                <a:cubicBezTo>
                  <a:pt x="9824" y="32002"/>
                  <a:pt x="9654" y="32184"/>
                  <a:pt x="9739" y="32426"/>
                </a:cubicBezTo>
                <a:cubicBezTo>
                  <a:pt x="8951" y="33796"/>
                  <a:pt x="7848" y="34583"/>
                  <a:pt x="6661" y="34898"/>
                </a:cubicBezTo>
                <a:cubicBezTo>
                  <a:pt x="6661" y="34874"/>
                  <a:pt x="6685" y="34850"/>
                  <a:pt x="6673" y="34814"/>
                </a:cubicBezTo>
                <a:cubicBezTo>
                  <a:pt x="5206" y="27057"/>
                  <a:pt x="10078" y="20440"/>
                  <a:pt x="15751" y="15761"/>
                </a:cubicBezTo>
                <a:cubicBezTo>
                  <a:pt x="16053" y="15531"/>
                  <a:pt x="15811" y="15107"/>
                  <a:pt x="15496" y="15059"/>
                </a:cubicBezTo>
                <a:cubicBezTo>
                  <a:pt x="15484" y="14986"/>
                  <a:pt x="15448" y="14925"/>
                  <a:pt x="15411" y="14877"/>
                </a:cubicBezTo>
                <a:cubicBezTo>
                  <a:pt x="11630" y="10586"/>
                  <a:pt x="11181" y="4951"/>
                  <a:pt x="16066" y="1230"/>
                </a:cubicBezTo>
                <a:cubicBezTo>
                  <a:pt x="16114" y="1194"/>
                  <a:pt x="16138" y="1145"/>
                  <a:pt x="16175" y="1109"/>
                </a:cubicBezTo>
                <a:cubicBezTo>
                  <a:pt x="17205" y="2515"/>
                  <a:pt x="18671" y="3533"/>
                  <a:pt x="19508" y="5193"/>
                </a:cubicBezTo>
                <a:cubicBezTo>
                  <a:pt x="20671" y="7484"/>
                  <a:pt x="20938" y="9980"/>
                  <a:pt x="20477" y="12489"/>
                </a:cubicBezTo>
                <a:cubicBezTo>
                  <a:pt x="20392" y="12562"/>
                  <a:pt x="20295" y="12622"/>
                  <a:pt x="20198" y="12695"/>
                </a:cubicBezTo>
                <a:cubicBezTo>
                  <a:pt x="19995" y="12855"/>
                  <a:pt x="20066" y="13251"/>
                  <a:pt x="20318" y="13251"/>
                </a:cubicBezTo>
                <a:cubicBezTo>
                  <a:pt x="20351" y="13251"/>
                  <a:pt x="20389" y="13244"/>
                  <a:pt x="20429" y="13228"/>
                </a:cubicBezTo>
                <a:cubicBezTo>
                  <a:pt x="20501" y="13192"/>
                  <a:pt x="20574" y="13168"/>
                  <a:pt x="20635" y="13131"/>
                </a:cubicBezTo>
                <a:cubicBezTo>
                  <a:pt x="20780" y="13293"/>
                  <a:pt x="20991" y="13386"/>
                  <a:pt x="21192" y="13386"/>
                </a:cubicBezTo>
                <a:cubicBezTo>
                  <a:pt x="21442" y="13386"/>
                  <a:pt x="21676" y="13243"/>
                  <a:pt x="21750" y="12913"/>
                </a:cubicBezTo>
                <a:lnTo>
                  <a:pt x="21786" y="12707"/>
                </a:lnTo>
                <a:cubicBezTo>
                  <a:pt x="23847" y="11967"/>
                  <a:pt x="25899" y="11549"/>
                  <a:pt x="27932" y="11549"/>
                </a:cubicBezTo>
                <a:cubicBezTo>
                  <a:pt x="30395" y="11549"/>
                  <a:pt x="32831" y="12162"/>
                  <a:pt x="35227" y="13556"/>
                </a:cubicBezTo>
                <a:cubicBezTo>
                  <a:pt x="32654" y="16960"/>
                  <a:pt x="28997" y="17764"/>
                  <a:pt x="25133" y="17764"/>
                </a:cubicBezTo>
                <a:cubicBezTo>
                  <a:pt x="23591" y="17764"/>
                  <a:pt x="22017" y="17636"/>
                  <a:pt x="20465" y="17495"/>
                </a:cubicBezTo>
                <a:cubicBezTo>
                  <a:pt x="20437" y="17492"/>
                  <a:pt x="20410" y="17490"/>
                  <a:pt x="20384" y="17490"/>
                </a:cubicBezTo>
                <a:cubicBezTo>
                  <a:pt x="20093" y="17490"/>
                  <a:pt x="19912" y="17671"/>
                  <a:pt x="19823" y="17882"/>
                </a:cubicBezTo>
                <a:cubicBezTo>
                  <a:pt x="19702" y="18282"/>
                  <a:pt x="19920" y="18840"/>
                  <a:pt x="20465" y="18913"/>
                </a:cubicBezTo>
                <a:cubicBezTo>
                  <a:pt x="21927" y="19087"/>
                  <a:pt x="23527" y="19226"/>
                  <a:pt x="25139" y="19226"/>
                </a:cubicBezTo>
                <a:cubicBezTo>
                  <a:pt x="29690" y="19226"/>
                  <a:pt x="34339" y="18120"/>
                  <a:pt x="36245" y="13592"/>
                </a:cubicBezTo>
                <a:cubicBezTo>
                  <a:pt x="36487" y="13325"/>
                  <a:pt x="36536" y="12877"/>
                  <a:pt x="36136" y="12622"/>
                </a:cubicBezTo>
                <a:cubicBezTo>
                  <a:pt x="33697" y="11079"/>
                  <a:pt x="30762" y="10204"/>
                  <a:pt x="27861" y="10204"/>
                </a:cubicBezTo>
                <a:cubicBezTo>
                  <a:pt x="25817" y="10204"/>
                  <a:pt x="23791" y="10638"/>
                  <a:pt x="21968" y="11580"/>
                </a:cubicBezTo>
                <a:cubicBezTo>
                  <a:pt x="22222" y="9386"/>
                  <a:pt x="21871" y="7169"/>
                  <a:pt x="20926" y="5145"/>
                </a:cubicBezTo>
                <a:cubicBezTo>
                  <a:pt x="20077" y="3290"/>
                  <a:pt x="18380" y="745"/>
                  <a:pt x="16235" y="297"/>
                </a:cubicBezTo>
                <a:cubicBezTo>
                  <a:pt x="16125" y="123"/>
                  <a:pt x="15957" y="0"/>
                  <a:pt x="15756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233" name="Google Shape;233;p34"/>
          <p:cNvGrpSpPr/>
          <p:nvPr/>
        </p:nvGrpSpPr>
        <p:grpSpPr>
          <a:xfrm>
            <a:off x="2983900" y="4284652"/>
            <a:ext cx="852457" cy="710797"/>
            <a:chOff x="3044625" y="4856100"/>
            <a:chExt cx="864300" cy="618550"/>
          </a:xfrm>
        </p:grpSpPr>
        <p:sp>
          <p:nvSpPr>
            <p:cNvPr id="234" name="Google Shape;234;p34"/>
            <p:cNvSpPr/>
            <p:nvPr/>
          </p:nvSpPr>
          <p:spPr>
            <a:xfrm>
              <a:off x="3516975" y="5352975"/>
              <a:ext cx="391950" cy="121675"/>
            </a:xfrm>
            <a:custGeom>
              <a:avLst/>
              <a:gdLst/>
              <a:ahLst/>
              <a:cxnLst/>
              <a:rect l="l" t="t" r="r" b="b"/>
              <a:pathLst>
                <a:path w="15678" h="4867" extrusionOk="0">
                  <a:moveTo>
                    <a:pt x="8234" y="0"/>
                  </a:moveTo>
                  <a:cubicBezTo>
                    <a:pt x="8023" y="0"/>
                    <a:pt x="7809" y="92"/>
                    <a:pt x="7697" y="278"/>
                  </a:cubicBezTo>
                  <a:cubicBezTo>
                    <a:pt x="6885" y="1538"/>
                    <a:pt x="6400" y="2956"/>
                    <a:pt x="4812" y="3477"/>
                  </a:cubicBezTo>
                  <a:cubicBezTo>
                    <a:pt x="4518" y="3572"/>
                    <a:pt x="4213" y="3618"/>
                    <a:pt x="3909" y="3618"/>
                  </a:cubicBezTo>
                  <a:cubicBezTo>
                    <a:pt x="3549" y="3618"/>
                    <a:pt x="3190" y="3554"/>
                    <a:pt x="2849" y="3429"/>
                  </a:cubicBezTo>
                  <a:cubicBezTo>
                    <a:pt x="2364" y="3271"/>
                    <a:pt x="1940" y="2980"/>
                    <a:pt x="1625" y="2581"/>
                  </a:cubicBezTo>
                  <a:cubicBezTo>
                    <a:pt x="1578" y="2522"/>
                    <a:pt x="932" y="1242"/>
                    <a:pt x="1183" y="1242"/>
                  </a:cubicBezTo>
                  <a:cubicBezTo>
                    <a:pt x="1192" y="1242"/>
                    <a:pt x="1202" y="1244"/>
                    <a:pt x="1213" y="1247"/>
                  </a:cubicBezTo>
                  <a:cubicBezTo>
                    <a:pt x="1237" y="1253"/>
                    <a:pt x="1261" y="1256"/>
                    <a:pt x="1285" y="1256"/>
                  </a:cubicBezTo>
                  <a:cubicBezTo>
                    <a:pt x="1541" y="1256"/>
                    <a:pt x="1727" y="915"/>
                    <a:pt x="1516" y="726"/>
                  </a:cubicBezTo>
                  <a:cubicBezTo>
                    <a:pt x="1338" y="568"/>
                    <a:pt x="1158" y="500"/>
                    <a:pt x="988" y="500"/>
                  </a:cubicBezTo>
                  <a:cubicBezTo>
                    <a:pt x="520" y="500"/>
                    <a:pt x="130" y="1015"/>
                    <a:pt x="86" y="1575"/>
                  </a:cubicBezTo>
                  <a:cubicBezTo>
                    <a:pt x="1" y="2908"/>
                    <a:pt x="1273" y="4096"/>
                    <a:pt x="2376" y="4568"/>
                  </a:cubicBezTo>
                  <a:cubicBezTo>
                    <a:pt x="2867" y="4773"/>
                    <a:pt x="3377" y="4867"/>
                    <a:pt x="3887" y="4867"/>
                  </a:cubicBezTo>
                  <a:cubicBezTo>
                    <a:pt x="5430" y="4867"/>
                    <a:pt x="6964" y="4005"/>
                    <a:pt x="7903" y="2738"/>
                  </a:cubicBezTo>
                  <a:cubicBezTo>
                    <a:pt x="8145" y="3029"/>
                    <a:pt x="8388" y="3283"/>
                    <a:pt x="8545" y="3393"/>
                  </a:cubicBezTo>
                  <a:cubicBezTo>
                    <a:pt x="9369" y="4095"/>
                    <a:pt x="10383" y="4426"/>
                    <a:pt x="11392" y="4426"/>
                  </a:cubicBezTo>
                  <a:cubicBezTo>
                    <a:pt x="12996" y="4426"/>
                    <a:pt x="14589" y="3589"/>
                    <a:pt x="15393" y="2072"/>
                  </a:cubicBezTo>
                  <a:cubicBezTo>
                    <a:pt x="15677" y="1520"/>
                    <a:pt x="15235" y="1043"/>
                    <a:pt x="14774" y="1043"/>
                  </a:cubicBezTo>
                  <a:cubicBezTo>
                    <a:pt x="14566" y="1043"/>
                    <a:pt x="14355" y="1139"/>
                    <a:pt x="14205" y="1369"/>
                  </a:cubicBezTo>
                  <a:cubicBezTo>
                    <a:pt x="13494" y="2435"/>
                    <a:pt x="12517" y="3200"/>
                    <a:pt x="11183" y="3200"/>
                  </a:cubicBezTo>
                  <a:cubicBezTo>
                    <a:pt x="11152" y="3200"/>
                    <a:pt x="11121" y="3199"/>
                    <a:pt x="11090" y="3199"/>
                  </a:cubicBezTo>
                  <a:cubicBezTo>
                    <a:pt x="10472" y="3174"/>
                    <a:pt x="9903" y="2968"/>
                    <a:pt x="9369" y="2641"/>
                  </a:cubicBezTo>
                  <a:cubicBezTo>
                    <a:pt x="9066" y="2459"/>
                    <a:pt x="8812" y="2241"/>
                    <a:pt x="8582" y="1987"/>
                  </a:cubicBezTo>
                  <a:cubicBezTo>
                    <a:pt x="8557" y="1878"/>
                    <a:pt x="8521" y="1817"/>
                    <a:pt x="8485" y="1732"/>
                  </a:cubicBezTo>
                  <a:cubicBezTo>
                    <a:pt x="8630" y="1369"/>
                    <a:pt x="8751" y="981"/>
                    <a:pt x="8812" y="581"/>
                  </a:cubicBezTo>
                  <a:cubicBezTo>
                    <a:pt x="8848" y="198"/>
                    <a:pt x="8544" y="0"/>
                    <a:pt x="8234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3484150" y="4856100"/>
              <a:ext cx="221175" cy="118150"/>
            </a:xfrm>
            <a:custGeom>
              <a:avLst/>
              <a:gdLst/>
              <a:ahLst/>
              <a:cxnLst/>
              <a:rect l="l" t="t" r="r" b="b"/>
              <a:pathLst>
                <a:path w="8847" h="4726" extrusionOk="0">
                  <a:moveTo>
                    <a:pt x="8211" y="1"/>
                  </a:moveTo>
                  <a:cubicBezTo>
                    <a:pt x="7889" y="1"/>
                    <a:pt x="7555" y="210"/>
                    <a:pt x="7531" y="628"/>
                  </a:cubicBezTo>
                  <a:cubicBezTo>
                    <a:pt x="7403" y="2514"/>
                    <a:pt x="6086" y="3442"/>
                    <a:pt x="4665" y="3442"/>
                  </a:cubicBezTo>
                  <a:cubicBezTo>
                    <a:pt x="4078" y="3442"/>
                    <a:pt x="3472" y="3283"/>
                    <a:pt x="2926" y="2967"/>
                  </a:cubicBezTo>
                  <a:cubicBezTo>
                    <a:pt x="2853" y="2834"/>
                    <a:pt x="2744" y="2749"/>
                    <a:pt x="2586" y="2737"/>
                  </a:cubicBezTo>
                  <a:cubicBezTo>
                    <a:pt x="2283" y="2506"/>
                    <a:pt x="2005" y="2228"/>
                    <a:pt x="1762" y="1913"/>
                  </a:cubicBezTo>
                  <a:cubicBezTo>
                    <a:pt x="1677" y="1767"/>
                    <a:pt x="1508" y="1731"/>
                    <a:pt x="1362" y="1731"/>
                  </a:cubicBezTo>
                  <a:cubicBezTo>
                    <a:pt x="1362" y="1670"/>
                    <a:pt x="1374" y="1598"/>
                    <a:pt x="1399" y="1537"/>
                  </a:cubicBezTo>
                  <a:cubicBezTo>
                    <a:pt x="1494" y="1251"/>
                    <a:pt x="1251" y="1054"/>
                    <a:pt x="1008" y="1054"/>
                  </a:cubicBezTo>
                  <a:cubicBezTo>
                    <a:pt x="879" y="1054"/>
                    <a:pt x="751" y="1108"/>
                    <a:pt x="671" y="1234"/>
                  </a:cubicBezTo>
                  <a:cubicBezTo>
                    <a:pt x="1" y="2336"/>
                    <a:pt x="940" y="3865"/>
                    <a:pt x="2191" y="3865"/>
                  </a:cubicBezTo>
                  <a:cubicBezTo>
                    <a:pt x="2206" y="3865"/>
                    <a:pt x="2220" y="3864"/>
                    <a:pt x="2235" y="3864"/>
                  </a:cubicBezTo>
                  <a:cubicBezTo>
                    <a:pt x="2937" y="4408"/>
                    <a:pt x="3824" y="4726"/>
                    <a:pt x="4746" y="4726"/>
                  </a:cubicBezTo>
                  <a:cubicBezTo>
                    <a:pt x="4954" y="4726"/>
                    <a:pt x="5164" y="4709"/>
                    <a:pt x="5374" y="4676"/>
                  </a:cubicBezTo>
                  <a:cubicBezTo>
                    <a:pt x="7361" y="4349"/>
                    <a:pt x="8695" y="2579"/>
                    <a:pt x="8828" y="628"/>
                  </a:cubicBezTo>
                  <a:cubicBezTo>
                    <a:pt x="8846" y="210"/>
                    <a:pt x="8534" y="1"/>
                    <a:pt x="8211" y="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3044625" y="4873150"/>
              <a:ext cx="441450" cy="122650"/>
            </a:xfrm>
            <a:custGeom>
              <a:avLst/>
              <a:gdLst/>
              <a:ahLst/>
              <a:cxnLst/>
              <a:rect l="l" t="t" r="r" b="b"/>
              <a:pathLst>
                <a:path w="17658" h="4906" extrusionOk="0">
                  <a:moveTo>
                    <a:pt x="9905" y="1"/>
                  </a:moveTo>
                  <a:cubicBezTo>
                    <a:pt x="9757" y="1"/>
                    <a:pt x="9602" y="94"/>
                    <a:pt x="9550" y="249"/>
                  </a:cubicBezTo>
                  <a:cubicBezTo>
                    <a:pt x="9525" y="246"/>
                    <a:pt x="9500" y="244"/>
                    <a:pt x="9475" y="244"/>
                  </a:cubicBezTo>
                  <a:cubicBezTo>
                    <a:pt x="9295" y="244"/>
                    <a:pt x="9125" y="321"/>
                    <a:pt x="9029" y="491"/>
                  </a:cubicBezTo>
                  <a:cubicBezTo>
                    <a:pt x="8326" y="1921"/>
                    <a:pt x="7563" y="3146"/>
                    <a:pt x="5951" y="3655"/>
                  </a:cubicBezTo>
                  <a:cubicBezTo>
                    <a:pt x="5610" y="3766"/>
                    <a:pt x="5207" y="3823"/>
                    <a:pt x="4789" y="3823"/>
                  </a:cubicBezTo>
                  <a:cubicBezTo>
                    <a:pt x="3160" y="3823"/>
                    <a:pt x="1298" y="2959"/>
                    <a:pt x="1915" y="1097"/>
                  </a:cubicBezTo>
                  <a:cubicBezTo>
                    <a:pt x="1978" y="909"/>
                    <a:pt x="1827" y="786"/>
                    <a:pt x="1670" y="786"/>
                  </a:cubicBezTo>
                  <a:cubicBezTo>
                    <a:pt x="1585" y="786"/>
                    <a:pt x="1498" y="822"/>
                    <a:pt x="1442" y="903"/>
                  </a:cubicBezTo>
                  <a:cubicBezTo>
                    <a:pt x="0" y="2976"/>
                    <a:pt x="2788" y="4854"/>
                    <a:pt x="4654" y="4903"/>
                  </a:cubicBezTo>
                  <a:cubicBezTo>
                    <a:pt x="4709" y="4905"/>
                    <a:pt x="4763" y="4906"/>
                    <a:pt x="4818" y="4906"/>
                  </a:cubicBezTo>
                  <a:cubicBezTo>
                    <a:pt x="6809" y="4906"/>
                    <a:pt x="8953" y="3628"/>
                    <a:pt x="9720" y="1764"/>
                  </a:cubicBezTo>
                  <a:cubicBezTo>
                    <a:pt x="10272" y="3400"/>
                    <a:pt x="11883" y="4258"/>
                    <a:pt x="13526" y="4258"/>
                  </a:cubicBezTo>
                  <a:cubicBezTo>
                    <a:pt x="15168" y="4258"/>
                    <a:pt x="16840" y="3400"/>
                    <a:pt x="17513" y="1606"/>
                  </a:cubicBezTo>
                  <a:cubicBezTo>
                    <a:pt x="17658" y="1212"/>
                    <a:pt x="17279" y="898"/>
                    <a:pt x="16927" y="898"/>
                  </a:cubicBezTo>
                  <a:cubicBezTo>
                    <a:pt x="16748" y="898"/>
                    <a:pt x="16577" y="979"/>
                    <a:pt x="16483" y="1170"/>
                  </a:cubicBezTo>
                  <a:cubicBezTo>
                    <a:pt x="15873" y="2347"/>
                    <a:pt x="14832" y="3279"/>
                    <a:pt x="13491" y="3279"/>
                  </a:cubicBezTo>
                  <a:cubicBezTo>
                    <a:pt x="13341" y="3279"/>
                    <a:pt x="13187" y="3267"/>
                    <a:pt x="13029" y="3242"/>
                  </a:cubicBezTo>
                  <a:cubicBezTo>
                    <a:pt x="11441" y="3000"/>
                    <a:pt x="10556" y="1703"/>
                    <a:pt x="10205" y="237"/>
                  </a:cubicBezTo>
                  <a:cubicBezTo>
                    <a:pt x="10160" y="73"/>
                    <a:pt x="10035" y="1"/>
                    <a:pt x="9905" y="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237" name="Google Shape;237;p34"/>
          <p:cNvSpPr/>
          <p:nvPr/>
        </p:nvSpPr>
        <p:spPr>
          <a:xfrm>
            <a:off x="13721744" y="11177917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39" name="Google Shape;239;p34"/>
          <p:cNvSpPr/>
          <p:nvPr/>
        </p:nvSpPr>
        <p:spPr>
          <a:xfrm>
            <a:off x="15577843" y="5265827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0" name="Google Shape;240;p34"/>
          <p:cNvSpPr/>
          <p:nvPr/>
        </p:nvSpPr>
        <p:spPr>
          <a:xfrm>
            <a:off x="7785897" y="10587519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41" name="Google Shape;241;p34"/>
          <p:cNvSpPr/>
          <p:nvPr/>
        </p:nvSpPr>
        <p:spPr>
          <a:xfrm>
            <a:off x="11235128" y="11063411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53" name="Google Shape;253;p34"/>
          <p:cNvSpPr/>
          <p:nvPr/>
        </p:nvSpPr>
        <p:spPr>
          <a:xfrm>
            <a:off x="12087513" y="3438899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54" name="Google Shape;254;p34"/>
          <p:cNvSpPr/>
          <p:nvPr/>
        </p:nvSpPr>
        <p:spPr>
          <a:xfrm>
            <a:off x="12163167" y="3209875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14218057" y="1994810"/>
            <a:ext cx="920950" cy="520986"/>
            <a:chOff x="4309225" y="238100"/>
            <a:chExt cx="986250" cy="557925"/>
          </a:xfrm>
        </p:grpSpPr>
        <p:sp>
          <p:nvSpPr>
            <p:cNvPr id="258" name="Google Shape;258;p34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260" name="Google Shape;260;p34"/>
          <p:cNvSpPr/>
          <p:nvPr/>
        </p:nvSpPr>
        <p:spPr>
          <a:xfrm>
            <a:off x="12229374" y="10540719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253" y="-10588"/>
            <a:ext cx="8898125" cy="4010796"/>
          </a:xfrm>
          <a:prstGeom prst="rect">
            <a:avLst/>
          </a:prstGeom>
        </p:spPr>
      </p:pic>
      <p:sp>
        <p:nvSpPr>
          <p:cNvPr id="40" name="Google Shape;144;p32"/>
          <p:cNvSpPr txBox="1">
            <a:spLocks/>
          </p:cNvSpPr>
          <p:nvPr/>
        </p:nvSpPr>
        <p:spPr>
          <a:xfrm>
            <a:off x="7499529" y="1730931"/>
            <a:ext cx="7385572" cy="1565781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 dirty="0" err="1">
                <a:solidFill>
                  <a:schemeClr val="tx1"/>
                </a:solidFill>
                <a:latin typeface="Bubblegum Sans" panose="020B0604020202020204" charset="0"/>
              </a:rPr>
              <a:t>Jenis-Jenis</a:t>
            </a:r>
            <a:r>
              <a:rPr lang="en-US" sz="8000" dirty="0">
                <a:solidFill>
                  <a:schemeClr val="tx1"/>
                </a:solidFill>
                <a:latin typeface="Bubblegum Sans" panose="020B0604020202020204" charset="0"/>
              </a:rPr>
              <a:t> </a:t>
            </a:r>
            <a:r>
              <a:rPr lang="en-US" sz="8000" dirty="0" err="1">
                <a:solidFill>
                  <a:schemeClr val="tx1"/>
                </a:solidFill>
                <a:latin typeface="Bubblegum Sans" panose="020B0604020202020204" charset="0"/>
              </a:rPr>
              <a:t>Peta</a:t>
            </a:r>
            <a:endParaRPr lang="en-US" sz="8000" dirty="0">
              <a:solidFill>
                <a:schemeClr val="tx1"/>
              </a:solidFill>
              <a:latin typeface="Bubblegum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9867" y="4591981"/>
            <a:ext cx="78545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rayon kids" panose="02000603000000000000" pitchFamily="2" charset="0"/>
              </a:rPr>
              <a:t>3. </a:t>
            </a:r>
            <a:r>
              <a:rPr lang="en-US" sz="3600" b="1" dirty="0" err="1">
                <a:latin typeface="crayon kids" panose="02000603000000000000" pitchFamily="2" charset="0"/>
              </a:rPr>
              <a:t>Berdasarkan</a:t>
            </a:r>
            <a:r>
              <a:rPr lang="en-US" sz="3600" b="1" dirty="0">
                <a:latin typeface="crayon kids" panose="02000603000000000000" pitchFamily="2" charset="0"/>
              </a:rPr>
              <a:t> </a:t>
            </a:r>
            <a:r>
              <a:rPr lang="en-US" sz="3600" b="1" dirty="0" err="1">
                <a:latin typeface="crayon kids" panose="02000603000000000000" pitchFamily="2" charset="0"/>
              </a:rPr>
              <a:t>Bentuk</a:t>
            </a:r>
            <a:r>
              <a:rPr lang="en-US" sz="3600" b="1" dirty="0">
                <a:latin typeface="crayon kids" panose="02000603000000000000" pitchFamily="2" charset="0"/>
              </a:rPr>
              <a:t> </a:t>
            </a:r>
            <a:r>
              <a:rPr lang="en-US" sz="3600" dirty="0">
                <a:latin typeface="crayon kids" panose="02000603000000000000" pitchFamily="2" charset="0"/>
              </a:rPr>
              <a:t>: </a:t>
            </a:r>
          </a:p>
          <a:p>
            <a:pPr marL="514288" indent="-514288">
              <a:buAutoNum type="alphaLcPeriod"/>
            </a:pP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datar</a:t>
            </a:r>
            <a:r>
              <a:rPr lang="en-US" sz="3600" dirty="0"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dalam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bidang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datar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seperti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pada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kertas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datar</a:t>
            </a:r>
            <a:r>
              <a:rPr lang="en-US" sz="3600" dirty="0">
                <a:latin typeface="crayon kids" panose="02000603000000000000" pitchFamily="2" charset="0"/>
              </a:rPr>
              <a:t>. </a:t>
            </a:r>
          </a:p>
          <a:p>
            <a:pPr marL="514288" indent="-514288">
              <a:buAutoNum type="alphaLcPeriod"/>
            </a:pP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topografi</a:t>
            </a:r>
            <a:r>
              <a:rPr lang="en-US" sz="3600" dirty="0"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dengan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bentuk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berdasarkan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keadaan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aslinya</a:t>
            </a:r>
            <a:r>
              <a:rPr lang="en-US" sz="3600" dirty="0">
                <a:latin typeface="crayon kids" panose="02000603000000000000" pitchFamily="2" charset="0"/>
              </a:rPr>
              <a:t>.</a:t>
            </a:r>
          </a:p>
          <a:p>
            <a:pPr marL="514288" indent="-514288">
              <a:buAutoNum type="alphaLcPeriod"/>
            </a:pP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digital, </a:t>
            </a:r>
            <a:r>
              <a:rPr lang="en-US" sz="3600" dirty="0" err="1">
                <a:latin typeface="crayon kids" panose="02000603000000000000" pitchFamily="2" charset="0"/>
              </a:rPr>
              <a:t>peta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dalam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bentuk</a:t>
            </a:r>
            <a:r>
              <a:rPr lang="en-US" sz="3600" dirty="0">
                <a:latin typeface="crayon kids" panose="02000603000000000000" pitchFamily="2" charset="0"/>
              </a:rPr>
              <a:t> digital </a:t>
            </a:r>
            <a:r>
              <a:rPr lang="en-US" sz="3600" dirty="0" err="1">
                <a:latin typeface="crayon kids" panose="02000603000000000000" pitchFamily="2" charset="0"/>
              </a:rPr>
              <a:t>seperti</a:t>
            </a:r>
            <a:r>
              <a:rPr lang="en-US" sz="3600" dirty="0">
                <a:latin typeface="crayon kids" panose="02000603000000000000" pitchFamily="2" charset="0"/>
              </a:rPr>
              <a:t> Google Maps </a:t>
            </a:r>
            <a:r>
              <a:rPr lang="en-US" sz="3600" dirty="0" err="1">
                <a:latin typeface="crayon kids" panose="02000603000000000000" pitchFamily="2" charset="0"/>
              </a:rPr>
              <a:t>dan</a:t>
            </a:r>
            <a:r>
              <a:rPr lang="en-US" sz="3600" dirty="0">
                <a:latin typeface="crayon kids" panose="02000603000000000000" pitchFamily="2" charset="0"/>
              </a:rPr>
              <a:t> </a:t>
            </a:r>
            <a:r>
              <a:rPr lang="en-US" sz="3600" dirty="0" err="1">
                <a:latin typeface="crayon kids" panose="02000603000000000000" pitchFamily="2" charset="0"/>
              </a:rPr>
              <a:t>Waze</a:t>
            </a:r>
            <a:endParaRPr lang="en-US" sz="3600" dirty="0">
              <a:latin typeface="crayon kids" panose="020006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90598" y="4456055"/>
            <a:ext cx="6508051" cy="4992433"/>
          </a:xfrm>
          <a:prstGeom prst="rect">
            <a:avLst/>
          </a:prstGeom>
        </p:spPr>
      </p:pic>
      <p:sp>
        <p:nvSpPr>
          <p:cNvPr id="7" name="Action Button: Custom 6">
            <a:hlinkClick r:id="rId8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959813" y="738024"/>
            <a:ext cx="465878" cy="28377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10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11235128" y="12139448"/>
            <a:ext cx="417265" cy="34684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Custom 8">
            <a:hlinkClick r:id="rId11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1764241" y="12196599"/>
            <a:ext cx="512326" cy="31531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hlinkClick r:id="rId10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282" y="11320104"/>
            <a:ext cx="2154955" cy="2154955"/>
          </a:xfrm>
          <a:prstGeom prst="rect">
            <a:avLst/>
          </a:prstGeom>
        </p:spPr>
      </p:pic>
      <p:pic>
        <p:nvPicPr>
          <p:cNvPr id="11" name="Picture 10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5" y="-10588"/>
            <a:ext cx="1912519" cy="1912519"/>
          </a:xfrm>
          <a:prstGeom prst="rect">
            <a:avLst/>
          </a:prstGeom>
        </p:spPr>
      </p:pic>
      <p:pic>
        <p:nvPicPr>
          <p:cNvPr id="13" name="Picture 12">
            <a:hlinkClick r:id="rId11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2" y="11177917"/>
            <a:ext cx="2168162" cy="21681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89321" y="6635276"/>
            <a:ext cx="3060457" cy="47370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07645" y="546617"/>
            <a:ext cx="1963082" cy="1969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28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1369">
            <a:off x="18375268" y="7256024"/>
            <a:ext cx="5450570" cy="5444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549" y="3780661"/>
            <a:ext cx="12659341" cy="75243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8217" y="0"/>
            <a:ext cx="7703426" cy="3472290"/>
          </a:xfrm>
          <a:prstGeom prst="rect">
            <a:avLst/>
          </a:prstGeom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954968" y="1311695"/>
            <a:ext cx="16485839" cy="2288695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8800" dirty="0"/>
              <a:t>Legenda Peta</a:t>
            </a:r>
            <a:endParaRPr sz="8800" dirty="0"/>
          </a:p>
        </p:txBody>
      </p:sp>
      <p:sp>
        <p:nvSpPr>
          <p:cNvPr id="159" name="Google Shape;159;p32"/>
          <p:cNvSpPr/>
          <p:nvPr/>
        </p:nvSpPr>
        <p:spPr>
          <a:xfrm>
            <a:off x="12108314" y="10400661"/>
            <a:ext cx="2603947" cy="253919"/>
          </a:xfrm>
          <a:custGeom>
            <a:avLst/>
            <a:gdLst/>
            <a:ahLst/>
            <a:cxnLst/>
            <a:rect l="l" t="t" r="r" b="b"/>
            <a:pathLst>
              <a:path w="75600" h="5557" extrusionOk="0">
                <a:moveTo>
                  <a:pt x="0" y="4394"/>
                </a:moveTo>
                <a:cubicBezTo>
                  <a:pt x="3432" y="2248"/>
                  <a:pt x="7662" y="109"/>
                  <a:pt x="11631" y="904"/>
                </a:cubicBezTo>
                <a:cubicBezTo>
                  <a:pt x="16200" y="1819"/>
                  <a:pt x="20153" y="5557"/>
                  <a:pt x="24812" y="5557"/>
                </a:cubicBezTo>
                <a:cubicBezTo>
                  <a:pt x="29516" y="5557"/>
                  <a:pt x="33326" y="1100"/>
                  <a:pt x="37994" y="517"/>
                </a:cubicBezTo>
                <a:cubicBezTo>
                  <a:pt x="43780" y="-205"/>
                  <a:pt x="49300" y="3435"/>
                  <a:pt x="55052" y="4394"/>
                </a:cubicBezTo>
                <a:cubicBezTo>
                  <a:pt x="59125" y="5073"/>
                  <a:pt x="62610" y="808"/>
                  <a:pt x="66683" y="129"/>
                </a:cubicBezTo>
                <a:cubicBezTo>
                  <a:pt x="69787" y="-389"/>
                  <a:pt x="72453" y="3231"/>
                  <a:pt x="75600" y="3231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160" name="Google Shape;160;p32"/>
          <p:cNvCxnSpPr/>
          <p:nvPr/>
        </p:nvCxnSpPr>
        <p:spPr>
          <a:xfrm>
            <a:off x="8593909" y="10527621"/>
            <a:ext cx="26039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" name="Google Shape;173;p32"/>
          <p:cNvGrpSpPr/>
          <p:nvPr/>
        </p:nvGrpSpPr>
        <p:grpSpPr>
          <a:xfrm>
            <a:off x="18068599" y="8322967"/>
            <a:ext cx="634581" cy="589680"/>
            <a:chOff x="5481123" y="1891995"/>
            <a:chExt cx="269687" cy="250604"/>
          </a:xfrm>
        </p:grpSpPr>
        <p:sp>
          <p:nvSpPr>
            <p:cNvPr id="174" name="Google Shape;174;p32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80" name="Google Shape;180;p32"/>
          <p:cNvSpPr txBox="1">
            <a:spLocks noGrp="1"/>
          </p:cNvSpPr>
          <p:nvPr>
            <p:ph type="body" idx="4294967295"/>
          </p:nvPr>
        </p:nvSpPr>
        <p:spPr>
          <a:xfrm>
            <a:off x="7612872" y="4442733"/>
            <a:ext cx="8439230" cy="1875524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pPr marL="0" indent="0" algn="ctr">
              <a:buNone/>
            </a:pPr>
            <a:r>
              <a:rPr lang="en-US" sz="3600" dirty="0" err="1">
                <a:solidFill>
                  <a:srgbClr val="000000"/>
                </a:solidFill>
              </a:rPr>
              <a:t>Legenda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merupakan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sebuah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daftar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atau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tabel</a:t>
            </a:r>
            <a:r>
              <a:rPr lang="en-US" sz="3600" dirty="0">
                <a:solidFill>
                  <a:srgbClr val="000000"/>
                </a:solidFill>
              </a:rPr>
              <a:t> yang </a:t>
            </a:r>
            <a:r>
              <a:rPr lang="en-US" sz="3600" dirty="0" err="1">
                <a:solidFill>
                  <a:srgbClr val="000000"/>
                </a:solidFill>
              </a:rPr>
              <a:t>menunjukkan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simbol-simbol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atau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tanda-tanda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konvensional</a:t>
            </a:r>
            <a:r>
              <a:rPr lang="en-US" sz="3600" dirty="0">
                <a:solidFill>
                  <a:srgbClr val="000000"/>
                </a:solidFill>
              </a:rPr>
              <a:t> yang </a:t>
            </a:r>
            <a:r>
              <a:rPr lang="en-US" sz="3600" dirty="0" err="1">
                <a:solidFill>
                  <a:srgbClr val="000000"/>
                </a:solidFill>
              </a:rPr>
              <a:t>digunakan</a:t>
            </a:r>
            <a:r>
              <a:rPr lang="en-US" sz="3600" dirty="0">
                <a:solidFill>
                  <a:srgbClr val="000000"/>
                </a:solidFill>
              </a:rPr>
              <a:t> di </a:t>
            </a:r>
            <a:r>
              <a:rPr lang="en-US" sz="3600" dirty="0" err="1">
                <a:solidFill>
                  <a:srgbClr val="000000"/>
                </a:solidFill>
              </a:rPr>
              <a:t>dalam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peta</a:t>
            </a:r>
            <a:r>
              <a:rPr lang="en-US" sz="3600" dirty="0">
                <a:solidFill>
                  <a:srgbClr val="000000"/>
                </a:solidFill>
              </a:rPr>
              <a:t>. Di </a:t>
            </a:r>
            <a:r>
              <a:rPr lang="en-US" sz="3600" dirty="0" err="1">
                <a:solidFill>
                  <a:srgbClr val="000000"/>
                </a:solidFill>
              </a:rPr>
              <a:t>dalam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penggunaan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simbol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dalam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legenda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juga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diberikan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warna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dan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deskripsi</a:t>
            </a:r>
            <a:r>
              <a:rPr lang="en-US" sz="3600" dirty="0">
                <a:solidFill>
                  <a:srgbClr val="000000"/>
                </a:solidFill>
              </a:rPr>
              <a:t> yang </a:t>
            </a:r>
            <a:r>
              <a:rPr lang="en-US" sz="3600" dirty="0" err="1">
                <a:solidFill>
                  <a:srgbClr val="000000"/>
                </a:solidFill>
              </a:rPr>
              <a:t>digunakan</a:t>
            </a:r>
            <a:r>
              <a:rPr lang="en-US" sz="3600" dirty="0">
                <a:solidFill>
                  <a:srgbClr val="000000"/>
                </a:solidFill>
              </a:rPr>
              <a:t> di </a:t>
            </a:r>
            <a:r>
              <a:rPr lang="en-US" sz="3600" dirty="0" err="1">
                <a:solidFill>
                  <a:srgbClr val="000000"/>
                </a:solidFill>
              </a:rPr>
              <a:t>dalam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peta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dan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cara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membacany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702" y="2958253"/>
            <a:ext cx="621846" cy="585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641" y="8653407"/>
            <a:ext cx="621846" cy="585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824" y="2625460"/>
            <a:ext cx="621846" cy="585267"/>
          </a:xfrm>
          <a:prstGeom prst="rect">
            <a:avLst/>
          </a:prstGeom>
        </p:spPr>
      </p:pic>
      <p:sp>
        <p:nvSpPr>
          <p:cNvPr id="8" name="Action Button: Custom 7">
            <a:hlinkClick r:id="rId8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985910" y="815906"/>
            <a:ext cx="394879" cy="24444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Custom 8">
            <a:hlinkClick r:id="rId10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11197888" y="11981794"/>
            <a:ext cx="634599" cy="504497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rId11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20625469" y="12289220"/>
            <a:ext cx="621846" cy="47296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0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27" y="11316363"/>
            <a:ext cx="1945714" cy="1945714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7" y="0"/>
            <a:ext cx="2021710" cy="2021710"/>
          </a:xfrm>
          <a:prstGeom prst="rect">
            <a:avLst/>
          </a:prstGeom>
        </p:spPr>
      </p:pic>
      <p:pic>
        <p:nvPicPr>
          <p:cNvPr id="14" name="Picture 13">
            <a:hlinkClick r:id="rId11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26273" y="11501213"/>
            <a:ext cx="2014824" cy="20148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643" y="799867"/>
            <a:ext cx="2025073" cy="20250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909" y="7160601"/>
            <a:ext cx="3231981" cy="500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06967" y="961222"/>
            <a:ext cx="621846" cy="5852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06242" y="11703953"/>
            <a:ext cx="621846" cy="5852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211839" y="5396656"/>
            <a:ext cx="621846" cy="5852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3349" y="5689289"/>
            <a:ext cx="621846" cy="5852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62" y="3574321"/>
            <a:ext cx="3630439" cy="27439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447729">
            <a:off x="16161909" y="4141781"/>
            <a:ext cx="2676376" cy="18655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573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78" y="3012608"/>
            <a:ext cx="12156490" cy="8440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342" y="-43470"/>
            <a:ext cx="7255287" cy="3270293"/>
          </a:xfrm>
          <a:prstGeom prst="rect">
            <a:avLst/>
          </a:prstGeom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3350065" y="1139344"/>
            <a:ext cx="16485839" cy="2288695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8800" dirty="0"/>
              <a:t>Legenda Peta</a:t>
            </a:r>
            <a:endParaRPr sz="8800" dirty="0"/>
          </a:p>
        </p:txBody>
      </p:sp>
      <p:sp>
        <p:nvSpPr>
          <p:cNvPr id="159" name="Google Shape;159;p32"/>
          <p:cNvSpPr/>
          <p:nvPr/>
        </p:nvSpPr>
        <p:spPr>
          <a:xfrm>
            <a:off x="12390054" y="10251446"/>
            <a:ext cx="2603947" cy="253919"/>
          </a:xfrm>
          <a:custGeom>
            <a:avLst/>
            <a:gdLst/>
            <a:ahLst/>
            <a:cxnLst/>
            <a:rect l="l" t="t" r="r" b="b"/>
            <a:pathLst>
              <a:path w="75600" h="5557" extrusionOk="0">
                <a:moveTo>
                  <a:pt x="0" y="4394"/>
                </a:moveTo>
                <a:cubicBezTo>
                  <a:pt x="3432" y="2248"/>
                  <a:pt x="7662" y="109"/>
                  <a:pt x="11631" y="904"/>
                </a:cubicBezTo>
                <a:cubicBezTo>
                  <a:pt x="16200" y="1819"/>
                  <a:pt x="20153" y="5557"/>
                  <a:pt x="24812" y="5557"/>
                </a:cubicBezTo>
                <a:cubicBezTo>
                  <a:pt x="29516" y="5557"/>
                  <a:pt x="33326" y="1100"/>
                  <a:pt x="37994" y="517"/>
                </a:cubicBezTo>
                <a:cubicBezTo>
                  <a:pt x="43780" y="-205"/>
                  <a:pt x="49300" y="3435"/>
                  <a:pt x="55052" y="4394"/>
                </a:cubicBezTo>
                <a:cubicBezTo>
                  <a:pt x="59125" y="5073"/>
                  <a:pt x="62610" y="808"/>
                  <a:pt x="66683" y="129"/>
                </a:cubicBezTo>
                <a:cubicBezTo>
                  <a:pt x="69787" y="-389"/>
                  <a:pt x="72453" y="3231"/>
                  <a:pt x="75600" y="3231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160" name="Google Shape;160;p32"/>
          <p:cNvCxnSpPr/>
          <p:nvPr/>
        </p:nvCxnSpPr>
        <p:spPr>
          <a:xfrm>
            <a:off x="8913198" y="10322906"/>
            <a:ext cx="26039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" name="Google Shape;173;p32"/>
          <p:cNvGrpSpPr/>
          <p:nvPr/>
        </p:nvGrpSpPr>
        <p:grpSpPr>
          <a:xfrm>
            <a:off x="19049130" y="3169564"/>
            <a:ext cx="634581" cy="589680"/>
            <a:chOff x="5481123" y="1891995"/>
            <a:chExt cx="269687" cy="250604"/>
          </a:xfrm>
        </p:grpSpPr>
        <p:sp>
          <p:nvSpPr>
            <p:cNvPr id="174" name="Google Shape;174;p32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80" name="Google Shape;180;p32"/>
          <p:cNvSpPr txBox="1">
            <a:spLocks noGrp="1"/>
          </p:cNvSpPr>
          <p:nvPr>
            <p:ph type="body" idx="4294967295"/>
          </p:nvPr>
        </p:nvSpPr>
        <p:spPr>
          <a:xfrm>
            <a:off x="7108465" y="4214818"/>
            <a:ext cx="8969037" cy="1875524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pPr marL="371475" indent="-371475">
              <a:buNone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1.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Titik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titik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pada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menyatakan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area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atau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wilayah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yang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sempit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.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Contoh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yang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termasuk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titik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</a:p>
          <a:p>
            <a:pPr indent="-457144">
              <a:buNone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a.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segitiga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menggambarkan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gunung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</a:p>
          <a:p>
            <a:pPr indent="-457144">
              <a:buNone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b.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pesawat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menggambarkan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bandar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udara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atau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bandara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. </a:t>
            </a:r>
          </a:p>
          <a:p>
            <a:pPr indent="-457144">
              <a:buNone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c.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kereta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menggambarkan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stasiun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</a:p>
          <a:p>
            <a:pPr indent="-457144">
              <a:buNone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d.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sendok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garpu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menggambarkan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restoran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atau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rumah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makan</a:t>
            </a:r>
            <a:endParaRPr sz="3600" dirty="0">
              <a:solidFill>
                <a:schemeClr val="bg1">
                  <a:lumMod val="10000"/>
                </a:schemeClr>
              </a:solidFill>
              <a:latin typeface="crayon kids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442" y="1713467"/>
            <a:ext cx="621846" cy="585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8266" y="6847034"/>
            <a:ext cx="621846" cy="585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91419" y="9284171"/>
            <a:ext cx="621846" cy="585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97210" y="8909546"/>
            <a:ext cx="1160584" cy="1125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duotone>
              <a:prstClr val="black"/>
              <a:schemeClr val="bg1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76359">
            <a:off x="6087006" y="3379310"/>
            <a:ext cx="1524003" cy="1780129"/>
          </a:xfrm>
          <a:prstGeom prst="rect">
            <a:avLst/>
          </a:prstGeom>
        </p:spPr>
      </p:pic>
      <p:sp>
        <p:nvSpPr>
          <p:cNvPr id="11" name="Action Button: Custom 10">
            <a:hlinkClick r:id="rId10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1090032" y="751258"/>
            <a:ext cx="461157" cy="37374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hlinkClick r:id="rId10" action="ppaction://hlinksldjump">
              <a:snd r:embed="rId11" name="click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9" y="-248076"/>
            <a:ext cx="1998667" cy="1998667"/>
          </a:xfrm>
          <a:prstGeom prst="rect">
            <a:avLst/>
          </a:prstGeom>
        </p:spPr>
      </p:pic>
      <p:sp>
        <p:nvSpPr>
          <p:cNvPr id="13" name="Action Button: Custom 12">
            <a:hlinkClick r:id="rId13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11517177" y="12161806"/>
            <a:ext cx="630621" cy="45060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hlinkClick r:id="rId13" action="ppaction://hlinksldjump">
              <a:snd r:embed="rId11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49" y="11324658"/>
            <a:ext cx="1996055" cy="1996055"/>
          </a:xfrm>
          <a:prstGeom prst="rect">
            <a:avLst/>
          </a:prstGeom>
        </p:spPr>
      </p:pic>
      <p:sp>
        <p:nvSpPr>
          <p:cNvPr id="15" name="Action Button: Custom 14">
            <a:hlinkClick r:id="rId15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21058684" y="12387110"/>
            <a:ext cx="730526" cy="45060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hlinkClick r:id="rId15" action="ppaction://hlinksldjump">
              <a:snd r:embed="rId11" name="click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263130" y="11479064"/>
            <a:ext cx="2024047" cy="2024047"/>
          </a:xfrm>
          <a:prstGeom prst="rect">
            <a:avLst/>
          </a:prstGeom>
        </p:spPr>
      </p:pic>
      <p:sp>
        <p:nvSpPr>
          <p:cNvPr id="17" name="Action Button: Custom 16">
            <a:hlinkClick r:id="rId17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2034142" y="12161806"/>
            <a:ext cx="420193" cy="45060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17" action="ppaction://hlinksldjump">
              <a:snd r:embed="rId11" name="click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76" y="11479064"/>
            <a:ext cx="1990041" cy="1990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19049130" y="7635399"/>
            <a:ext cx="3022074" cy="4682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411924" y="701444"/>
            <a:ext cx="2024047" cy="20240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-622232" y="6608755"/>
            <a:ext cx="5732940" cy="57269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29552" y="10378405"/>
            <a:ext cx="621846" cy="5852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739415" y="5797709"/>
            <a:ext cx="621846" cy="5852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1741" y="3588657"/>
            <a:ext cx="3633531" cy="27434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477933">
            <a:off x="15147944" y="2913178"/>
            <a:ext cx="2901948" cy="22008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19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4288" y="7781582"/>
            <a:ext cx="2828789" cy="4383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8217">
            <a:off x="-511556" y="6892814"/>
            <a:ext cx="5730737" cy="5730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956" y="3892961"/>
            <a:ext cx="8513219" cy="69813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360" y="46201"/>
            <a:ext cx="7255287" cy="3270293"/>
          </a:xfrm>
          <a:prstGeom prst="rect">
            <a:avLst/>
          </a:prstGeom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3340762" y="1311632"/>
            <a:ext cx="16485839" cy="2288695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8000" dirty="0"/>
              <a:t>Legenda Peta</a:t>
            </a:r>
            <a:endParaRPr sz="8000" dirty="0"/>
          </a:p>
        </p:txBody>
      </p:sp>
      <p:sp>
        <p:nvSpPr>
          <p:cNvPr id="159" name="Google Shape;159;p32"/>
          <p:cNvSpPr/>
          <p:nvPr/>
        </p:nvSpPr>
        <p:spPr>
          <a:xfrm rot="1644321">
            <a:off x="12236745" y="10439761"/>
            <a:ext cx="2603947" cy="253919"/>
          </a:xfrm>
          <a:custGeom>
            <a:avLst/>
            <a:gdLst/>
            <a:ahLst/>
            <a:cxnLst/>
            <a:rect l="l" t="t" r="r" b="b"/>
            <a:pathLst>
              <a:path w="75600" h="5557" extrusionOk="0">
                <a:moveTo>
                  <a:pt x="0" y="4394"/>
                </a:moveTo>
                <a:cubicBezTo>
                  <a:pt x="3432" y="2248"/>
                  <a:pt x="7662" y="109"/>
                  <a:pt x="11631" y="904"/>
                </a:cubicBezTo>
                <a:cubicBezTo>
                  <a:pt x="16200" y="1819"/>
                  <a:pt x="20153" y="5557"/>
                  <a:pt x="24812" y="5557"/>
                </a:cubicBezTo>
                <a:cubicBezTo>
                  <a:pt x="29516" y="5557"/>
                  <a:pt x="33326" y="1100"/>
                  <a:pt x="37994" y="517"/>
                </a:cubicBezTo>
                <a:cubicBezTo>
                  <a:pt x="43780" y="-205"/>
                  <a:pt x="49300" y="3435"/>
                  <a:pt x="55052" y="4394"/>
                </a:cubicBezTo>
                <a:cubicBezTo>
                  <a:pt x="59125" y="5073"/>
                  <a:pt x="62610" y="808"/>
                  <a:pt x="66683" y="129"/>
                </a:cubicBezTo>
                <a:cubicBezTo>
                  <a:pt x="69787" y="-389"/>
                  <a:pt x="72453" y="3231"/>
                  <a:pt x="75600" y="3231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73" name="Google Shape;173;p32"/>
          <p:cNvGrpSpPr/>
          <p:nvPr/>
        </p:nvGrpSpPr>
        <p:grpSpPr>
          <a:xfrm>
            <a:off x="21159193" y="5023211"/>
            <a:ext cx="634581" cy="589680"/>
            <a:chOff x="5481123" y="1891995"/>
            <a:chExt cx="269687" cy="250604"/>
          </a:xfrm>
        </p:grpSpPr>
        <p:sp>
          <p:nvSpPr>
            <p:cNvPr id="174" name="Google Shape;174;p32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80" name="Google Shape;180;p32"/>
          <p:cNvSpPr txBox="1">
            <a:spLocks noGrp="1"/>
          </p:cNvSpPr>
          <p:nvPr>
            <p:ph type="body" idx="4294967295"/>
          </p:nvPr>
        </p:nvSpPr>
        <p:spPr>
          <a:xfrm>
            <a:off x="4685588" y="5023211"/>
            <a:ext cx="7548509" cy="5498761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pPr indent="-457144">
              <a:buNone/>
            </a:pP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2.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Garis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Area yang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memanjang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dalam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peta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dinyatakan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dengan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simbol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garis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. Area yang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memanjang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ini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misalnya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adalah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jalan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raya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jalur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kereta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api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sungai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dan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rayon kids" panose="02000603000000000000" pitchFamily="2" charset="0"/>
              </a:rPr>
              <a:t>sebagainya</a:t>
            </a:r>
            <a:r>
              <a:rPr lang="en-US" sz="3600" dirty="0">
                <a:solidFill>
                  <a:srgbClr val="000000"/>
                </a:solidFill>
                <a:latin typeface="crayon kids" panose="02000603000000000000" pitchFamily="2" charset="0"/>
              </a:rPr>
              <a:t>. </a:t>
            </a:r>
            <a:endParaRPr sz="3600" dirty="0">
              <a:solidFill>
                <a:srgbClr val="000000"/>
              </a:solidFill>
              <a:latin typeface="crayon kids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762" y="2285787"/>
            <a:ext cx="621846" cy="585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637" y="10485107"/>
            <a:ext cx="621846" cy="585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4088" y="3097803"/>
            <a:ext cx="621846" cy="585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duotone>
              <a:prstClr val="black"/>
              <a:schemeClr val="bg1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5480" y="8484405"/>
            <a:ext cx="1524003" cy="17801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85"/>
          <a:stretch/>
        </p:blipFill>
        <p:spPr>
          <a:xfrm>
            <a:off x="12825569" y="4753649"/>
            <a:ext cx="6666984" cy="48911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93954">
            <a:off x="1905818" y="4507664"/>
            <a:ext cx="1713124" cy="2024047"/>
          </a:xfrm>
          <a:prstGeom prst="rect">
            <a:avLst/>
          </a:prstGeom>
        </p:spPr>
      </p:pic>
      <p:sp>
        <p:nvSpPr>
          <p:cNvPr id="10" name="Action Button: Custom 9">
            <a:hlinkClick r:id="rId12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1057986" y="828077"/>
            <a:ext cx="310923" cy="33105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4" action="ppaction://hlinksldjump">
              <a:snd r:embed="rId13" name="click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9808"/>
            <a:ext cx="2016904" cy="2016904"/>
          </a:xfrm>
          <a:prstGeom prst="rect">
            <a:avLst/>
          </a:prstGeom>
        </p:spPr>
      </p:pic>
      <p:sp>
        <p:nvSpPr>
          <p:cNvPr id="12" name="Action Button: Custom 11">
            <a:hlinkClick r:id="rId16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2053425" y="12159295"/>
            <a:ext cx="420193" cy="45311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rId16" action="ppaction://hlinksldjump">
              <a:snd r:embed="rId13" name="click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9" y="11418594"/>
            <a:ext cx="1934520" cy="1934520"/>
          </a:xfrm>
          <a:prstGeom prst="rect">
            <a:avLst/>
          </a:prstGeom>
        </p:spPr>
      </p:pic>
      <p:sp>
        <p:nvSpPr>
          <p:cNvPr id="14" name="Action Button: Custom 13">
            <a:hlinkClick r:id="rId18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11374242" y="12159296"/>
            <a:ext cx="506480" cy="45311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hlinkClick r:id="rId18" action="ppaction://hlinksldjump">
              <a:snd r:embed="rId13" name="click.wav"/>
            </a:hlinkClick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181" y="11321357"/>
            <a:ext cx="2128994" cy="2128994"/>
          </a:xfrm>
          <a:prstGeom prst="rect">
            <a:avLst/>
          </a:prstGeom>
        </p:spPr>
      </p:pic>
      <p:sp>
        <p:nvSpPr>
          <p:cNvPr id="16" name="Action Button: Custom 15">
            <a:hlinkClick r:id="rId20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21124584" y="12274598"/>
            <a:ext cx="502561" cy="45311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hlinkClick r:id="rId20" action="ppaction://hlinksldjump">
              <a:snd r:embed="rId13" name="click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31359" y="11418594"/>
            <a:ext cx="2000403" cy="2000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502897" y="736257"/>
            <a:ext cx="1890180" cy="18901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825682" y="11070374"/>
            <a:ext cx="621846" cy="585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413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427" y="4178024"/>
            <a:ext cx="8805529" cy="56697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716" y="0"/>
            <a:ext cx="7413940" cy="3341805"/>
          </a:xfrm>
          <a:prstGeom prst="rect">
            <a:avLst/>
          </a:prstGeom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3592952" y="1252148"/>
            <a:ext cx="16485839" cy="2288695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8000" dirty="0"/>
              <a:t>Legenda Peta</a:t>
            </a:r>
            <a:endParaRPr sz="8000" dirty="0"/>
          </a:p>
        </p:txBody>
      </p:sp>
      <p:grpSp>
        <p:nvGrpSpPr>
          <p:cNvPr id="173" name="Google Shape;173;p32"/>
          <p:cNvGrpSpPr/>
          <p:nvPr/>
        </p:nvGrpSpPr>
        <p:grpSpPr>
          <a:xfrm>
            <a:off x="18235188" y="2427393"/>
            <a:ext cx="634581" cy="589680"/>
            <a:chOff x="5481123" y="1891995"/>
            <a:chExt cx="269687" cy="250604"/>
          </a:xfrm>
        </p:grpSpPr>
        <p:sp>
          <p:nvSpPr>
            <p:cNvPr id="174" name="Google Shape;174;p32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80" name="Google Shape;180;p32"/>
          <p:cNvSpPr txBox="1">
            <a:spLocks noGrp="1"/>
          </p:cNvSpPr>
          <p:nvPr>
            <p:ph type="body" idx="4294967295"/>
          </p:nvPr>
        </p:nvSpPr>
        <p:spPr>
          <a:xfrm>
            <a:off x="2888666" y="4792991"/>
            <a:ext cx="7573001" cy="1645631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pPr indent="-457144">
              <a:buNone/>
            </a:pP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3.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Simbol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Warna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Perbedaan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warna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juga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dimanfaatkan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dalam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peta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yakni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dalam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bentuk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simbol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warna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.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Contoh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simbol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warna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: </a:t>
            </a:r>
          </a:p>
          <a:p>
            <a:pPr marL="530161" indent="-530161">
              <a:buNone/>
            </a:pP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a.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Segitiga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merah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yang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melambangkan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gunung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yang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masih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aktif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</a:p>
          <a:p>
            <a:pPr marL="619050" indent="-442859">
              <a:buNone/>
            </a:pP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b.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Segtiga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hitam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melambangkan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gunung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yang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sudah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tidak</a:t>
            </a:r>
            <a:r>
              <a:rPr lang="en-US" sz="3199" dirty="0">
                <a:solidFill>
                  <a:srgbClr val="000000"/>
                </a:solidFill>
                <a:latin typeface="crayon kids" panose="02000603000000000000" pitchFamily="2" charset="0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rayon kids" panose="02000603000000000000" pitchFamily="2" charset="0"/>
              </a:rPr>
              <a:t>aktif</a:t>
            </a:r>
            <a:endParaRPr sz="3199" dirty="0">
              <a:solidFill>
                <a:srgbClr val="000000"/>
              </a:solidFill>
              <a:latin typeface="crayon kids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607" y="3354761"/>
            <a:ext cx="621846" cy="585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5820" y="8302643"/>
            <a:ext cx="621846" cy="585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9229" y="5643716"/>
            <a:ext cx="621846" cy="585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duotone>
              <a:prstClr val="black"/>
              <a:schemeClr val="bg1">
                <a:lumMod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35726">
            <a:off x="7162157" y="814658"/>
            <a:ext cx="1524003" cy="1780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email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4565" y="8271600"/>
            <a:ext cx="1445343" cy="11968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email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881" y="6876871"/>
            <a:ext cx="1368054" cy="1126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4688" y="4307821"/>
            <a:ext cx="7966204" cy="55440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698129" y="5131856"/>
            <a:ext cx="6980849" cy="353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0161" indent="-530161"/>
            <a:r>
              <a:rPr lang="en-US" sz="3199" dirty="0">
                <a:latin typeface="crayon kids" panose="02000603000000000000" pitchFamily="2" charset="0"/>
              </a:rPr>
              <a:t>4. </a:t>
            </a:r>
            <a:r>
              <a:rPr lang="en-US" sz="3199" dirty="0" err="1">
                <a:latin typeface="crayon kids" panose="02000603000000000000" pitchFamily="2" charset="0"/>
              </a:rPr>
              <a:t>Simbol</a:t>
            </a:r>
            <a:r>
              <a:rPr lang="en-US" sz="3199" dirty="0">
                <a:latin typeface="crayon kids" panose="02000603000000000000" pitchFamily="2" charset="0"/>
              </a:rPr>
              <a:t> Area </a:t>
            </a:r>
            <a:r>
              <a:rPr lang="en-US" sz="3199" dirty="0" err="1">
                <a:latin typeface="crayon kids" panose="02000603000000000000" pitchFamily="2" charset="0"/>
              </a:rPr>
              <a:t>atau</a:t>
            </a:r>
            <a:r>
              <a:rPr lang="en-US" sz="3199" dirty="0">
                <a:latin typeface="crayon kids" panose="02000603000000000000" pitchFamily="2" charset="0"/>
              </a:rPr>
              <a:t> Wilayah </a:t>
            </a:r>
            <a:r>
              <a:rPr lang="en-US" sz="3199" dirty="0" err="1">
                <a:latin typeface="crayon kids" panose="02000603000000000000" pitchFamily="2" charset="0"/>
              </a:rPr>
              <a:t>Simbol</a:t>
            </a:r>
            <a:r>
              <a:rPr lang="en-US" sz="3199" dirty="0">
                <a:latin typeface="crayon kids" panose="02000603000000000000" pitchFamily="2" charset="0"/>
              </a:rPr>
              <a:t> area </a:t>
            </a:r>
            <a:r>
              <a:rPr lang="en-US" sz="3199" dirty="0" err="1">
                <a:latin typeface="crayon kids" panose="02000603000000000000" pitchFamily="2" charset="0"/>
              </a:rPr>
              <a:t>atau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wilayah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digunakan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untuk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menyatakan</a:t>
            </a:r>
            <a:r>
              <a:rPr lang="en-US" sz="3199" dirty="0">
                <a:latin typeface="crayon kids" panose="02000603000000000000" pitchFamily="2" charset="0"/>
              </a:rPr>
              <a:t> area yang </a:t>
            </a:r>
            <a:r>
              <a:rPr lang="en-US" sz="3199" dirty="0" err="1">
                <a:latin typeface="crayon kids" panose="02000603000000000000" pitchFamily="2" charset="0"/>
              </a:rPr>
              <a:t>luas</a:t>
            </a:r>
            <a:r>
              <a:rPr lang="en-US" sz="3199" dirty="0">
                <a:latin typeface="crayon kids" panose="02000603000000000000" pitchFamily="2" charset="0"/>
              </a:rPr>
              <a:t>. </a:t>
            </a:r>
            <a:r>
              <a:rPr lang="en-US" sz="3199" dirty="0" err="1">
                <a:latin typeface="crayon kids" panose="02000603000000000000" pitchFamily="2" charset="0"/>
              </a:rPr>
              <a:t>Contoh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simbol</a:t>
            </a:r>
            <a:r>
              <a:rPr lang="en-US" sz="3199" dirty="0">
                <a:latin typeface="crayon kids" panose="02000603000000000000" pitchFamily="2" charset="0"/>
              </a:rPr>
              <a:t> area </a:t>
            </a:r>
            <a:r>
              <a:rPr lang="en-US" sz="3199" dirty="0" err="1">
                <a:latin typeface="crayon kids" panose="02000603000000000000" pitchFamily="2" charset="0"/>
              </a:rPr>
              <a:t>digunakan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untuk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menyatakan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wilayah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hutan</a:t>
            </a:r>
            <a:r>
              <a:rPr lang="en-US" sz="3199" dirty="0">
                <a:latin typeface="crayon kids" panose="02000603000000000000" pitchFamily="2" charset="0"/>
              </a:rPr>
              <a:t>, </a:t>
            </a:r>
            <a:r>
              <a:rPr lang="en-US" sz="3199" dirty="0" err="1">
                <a:latin typeface="crayon kids" panose="02000603000000000000" pitchFamily="2" charset="0"/>
              </a:rPr>
              <a:t>sawah</a:t>
            </a:r>
            <a:r>
              <a:rPr lang="en-US" sz="3199" dirty="0">
                <a:latin typeface="crayon kids" panose="02000603000000000000" pitchFamily="2" charset="0"/>
              </a:rPr>
              <a:t>, </a:t>
            </a:r>
            <a:r>
              <a:rPr lang="en-US" sz="3199" dirty="0" err="1">
                <a:latin typeface="crayon kids" panose="02000603000000000000" pitchFamily="2" charset="0"/>
              </a:rPr>
              <a:t>perkebunan</a:t>
            </a:r>
            <a:r>
              <a:rPr lang="en-US" sz="3199" dirty="0">
                <a:latin typeface="crayon kids" panose="02000603000000000000" pitchFamily="2" charset="0"/>
              </a:rPr>
              <a:t>, </a:t>
            </a:r>
            <a:r>
              <a:rPr lang="en-US" sz="3199" dirty="0" err="1">
                <a:latin typeface="crayon kids" panose="02000603000000000000" pitchFamily="2" charset="0"/>
              </a:rPr>
              <a:t>dan</a:t>
            </a:r>
            <a:r>
              <a:rPr lang="en-US" sz="3199" dirty="0">
                <a:latin typeface="crayon kids" panose="02000603000000000000" pitchFamily="2" charset="0"/>
              </a:rPr>
              <a:t> </a:t>
            </a:r>
            <a:r>
              <a:rPr lang="en-US" sz="3199" dirty="0" err="1">
                <a:latin typeface="crayon kids" panose="02000603000000000000" pitchFamily="2" charset="0"/>
              </a:rPr>
              <a:t>sebagainya</a:t>
            </a:r>
            <a:r>
              <a:rPr lang="en-US" sz="3199" dirty="0">
                <a:solidFill>
                  <a:schemeClr val="tx1"/>
                </a:solidFill>
                <a:latin typeface="crayon kids" panose="02000603000000000000" pitchFamily="2" charset="0"/>
              </a:rPr>
              <a:t>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 cstate="email">
            <a:duotone>
              <a:prstClr val="black"/>
              <a:schemeClr val="tx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411" b="64739"/>
          <a:stretch/>
        </p:blipFill>
        <p:spPr>
          <a:xfrm>
            <a:off x="16330120" y="8670389"/>
            <a:ext cx="1824882" cy="10438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2129" y="4596284"/>
            <a:ext cx="640678" cy="636101"/>
          </a:xfrm>
          <a:prstGeom prst="rect">
            <a:avLst/>
          </a:prstGeom>
        </p:spPr>
      </p:pic>
      <p:sp>
        <p:nvSpPr>
          <p:cNvPr id="10" name="Action Button: Custom 9">
            <a:hlinkClick r:id="rId15" action="ppaction://hlinksldjump" highlightClick="1">
              <a:snd r:embed="rId16" name="click.wav"/>
            </a:hlinkClick>
          </p:cNvPr>
          <p:cNvSpPr/>
          <p:nvPr/>
        </p:nvSpPr>
        <p:spPr>
          <a:xfrm>
            <a:off x="1104812" y="728339"/>
            <a:ext cx="320339" cy="20974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>
              <a:snd r:embed="rId16" name="click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0" y="0"/>
            <a:ext cx="1990862" cy="1990862"/>
          </a:xfrm>
          <a:prstGeom prst="rect">
            <a:avLst/>
          </a:prstGeom>
        </p:spPr>
      </p:pic>
      <p:sp>
        <p:nvSpPr>
          <p:cNvPr id="18" name="Action Button: Custom 17">
            <a:hlinkClick r:id="rId18" action="ppaction://hlinksldjump" highlightClick="1">
              <a:snd r:embed="rId16" name="click.wav"/>
            </a:hlinkClick>
          </p:cNvPr>
          <p:cNvSpPr/>
          <p:nvPr/>
        </p:nvSpPr>
        <p:spPr>
          <a:xfrm>
            <a:off x="1752519" y="12191668"/>
            <a:ext cx="420193" cy="34684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hlinkClick r:id="rId18" action="ppaction://hlinksldjump">
              <a:snd r:embed="rId16" name="click.wav"/>
            </a:hlinkClick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50" y="11394911"/>
            <a:ext cx="1954358" cy="1954358"/>
          </a:xfrm>
          <a:prstGeom prst="rect">
            <a:avLst/>
          </a:prstGeom>
        </p:spPr>
      </p:pic>
      <p:sp>
        <p:nvSpPr>
          <p:cNvPr id="20" name="Action Button: Custom 19">
            <a:hlinkClick r:id="rId20" action="ppaction://hlinksldjump" highlightClick="1">
              <a:snd r:embed="rId16" name="click.wav"/>
            </a:hlinkClick>
          </p:cNvPr>
          <p:cNvSpPr/>
          <p:nvPr/>
        </p:nvSpPr>
        <p:spPr>
          <a:xfrm>
            <a:off x="11396078" y="12139448"/>
            <a:ext cx="537187" cy="34684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hlinkClick r:id="rId20" action="ppaction://hlinksldjump">
              <a:snd r:embed="rId16" name="click.wav"/>
            </a:hlinkClick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945" y="11418268"/>
            <a:ext cx="1931001" cy="1931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7551984" y="6614727"/>
            <a:ext cx="6303810" cy="6303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flipH="1">
            <a:off x="513257" y="7839842"/>
            <a:ext cx="2588485" cy="40110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703889" y="768975"/>
            <a:ext cx="1889924" cy="18899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29446" y="6367722"/>
            <a:ext cx="621846" cy="5852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756" y="10425985"/>
            <a:ext cx="621846" cy="5852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512681" y="10507288"/>
            <a:ext cx="621846" cy="585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474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5474" y="3829168"/>
            <a:ext cx="493819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449" y="3220677"/>
            <a:ext cx="493819" cy="457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812" y="2971800"/>
            <a:ext cx="18043262" cy="89106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508" y="20438"/>
            <a:ext cx="7255287" cy="3270293"/>
          </a:xfrm>
          <a:prstGeom prst="rect">
            <a:avLst/>
          </a:prstGeom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3350231" y="1241380"/>
            <a:ext cx="16485839" cy="2288695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8000" dirty="0"/>
              <a:t>Fungsi Peta</a:t>
            </a:r>
            <a:endParaRPr sz="8000" dirty="0"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4294967295"/>
          </p:nvPr>
        </p:nvSpPr>
        <p:spPr>
          <a:xfrm>
            <a:off x="4579298" y="4198792"/>
            <a:ext cx="14556289" cy="2501182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pPr marL="630238" indent="-630238" algn="just">
              <a:buNone/>
            </a:pP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1. </a:t>
            </a:r>
            <a:r>
              <a:rPr lang="en-US" sz="3600" dirty="0" err="1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Digunakan</a:t>
            </a: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untuk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menunjukkan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posisi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atau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lokasi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di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permukaan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bumi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. </a:t>
            </a:r>
            <a:endParaRPr lang="en-US" sz="3600" dirty="0" smtClean="0">
              <a:solidFill>
                <a:schemeClr val="bg1">
                  <a:lumMod val="10000"/>
                </a:schemeClr>
              </a:solidFill>
              <a:latin typeface="crayon kids" panose="02000603000000000000" pitchFamily="2" charset="0"/>
            </a:endParaRPr>
          </a:p>
          <a:p>
            <a:pPr marL="536575" indent="-536575" algn="just">
              <a:buNone/>
            </a:pP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2. </a:t>
            </a:r>
            <a:r>
              <a:rPr lang="en-US" sz="3600" dirty="0" err="1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Digunakan</a:t>
            </a: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untuk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menampilkan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ukuran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(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luas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jarak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)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dan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arah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lokasi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pada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permukaan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bumi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.</a:t>
            </a:r>
          </a:p>
          <a:p>
            <a:pPr marL="630238" indent="-630238" algn="just">
              <a:buNone/>
            </a:pP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3. </a:t>
            </a:r>
            <a:r>
              <a:rPr lang="en-US" sz="3600" dirty="0" err="1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Digunakan</a:t>
            </a: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untuk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menggambarkan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bentuk-bentuk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pada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permukaan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bumi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seperti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benua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negara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gunung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sungai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dan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bentuk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lainnya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. </a:t>
            </a:r>
          </a:p>
          <a:p>
            <a:pPr marL="536575" indent="-536575" algn="just">
              <a:buNone/>
            </a:pP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4. </a:t>
            </a:r>
            <a:r>
              <a:rPr lang="en-US" sz="3600" dirty="0" err="1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Untuk</a:t>
            </a: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membantu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peneliti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menentukan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kondisi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area yang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diteliti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sebelum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mengambil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survei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. </a:t>
            </a:r>
          </a:p>
          <a:p>
            <a:pPr marL="536575" indent="-536575" algn="just">
              <a:buNone/>
            </a:pP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5. </a:t>
            </a:r>
            <a:r>
              <a:rPr lang="en-US" sz="3600" dirty="0" err="1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Digunakan</a:t>
            </a: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untuk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menyajikan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data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tentang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potensi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suatu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daerah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. </a:t>
            </a:r>
          </a:p>
          <a:p>
            <a:pPr marL="630238" indent="-630238" algn="just">
              <a:buNone/>
            </a:pP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6. </a:t>
            </a:r>
            <a:r>
              <a:rPr lang="en-US" sz="3600" dirty="0" err="1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Berfungsi</a:t>
            </a:r>
            <a:r>
              <a:rPr lang="en-US" sz="3600" dirty="0" smtClean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untuk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mempelajari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hubungan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timbal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balik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antara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fenomena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geografis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(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gejala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) di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permukaan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crayon kids" panose="02000603000000000000" pitchFamily="2" charset="0"/>
              </a:rPr>
              <a:t>bumi</a:t>
            </a:r>
            <a:endParaRPr sz="3600" dirty="0">
              <a:solidFill>
                <a:schemeClr val="bg1">
                  <a:lumMod val="10000"/>
                </a:schemeClr>
              </a:solidFill>
              <a:latin typeface="crayon kids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502" t="34972" r="3050" b="45221"/>
          <a:stretch/>
        </p:blipFill>
        <p:spPr>
          <a:xfrm rot="787035">
            <a:off x="4220002" y="3345835"/>
            <a:ext cx="1394314" cy="1008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872" t="64702" r="36865"/>
          <a:stretch/>
        </p:blipFill>
        <p:spPr>
          <a:xfrm>
            <a:off x="18295474" y="9963268"/>
            <a:ext cx="1810577" cy="1850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email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43" r="60909" b="66608"/>
          <a:stretch/>
        </p:blipFill>
        <p:spPr>
          <a:xfrm>
            <a:off x="18958331" y="6991011"/>
            <a:ext cx="5074841" cy="4600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217" y="6431736"/>
            <a:ext cx="493819" cy="457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191" y="3849927"/>
            <a:ext cx="493819" cy="457240"/>
          </a:xfrm>
          <a:prstGeom prst="rect">
            <a:avLst/>
          </a:prstGeom>
        </p:spPr>
      </p:pic>
      <p:sp>
        <p:nvSpPr>
          <p:cNvPr id="13" name="Action Button: Custom 12">
            <a:hlinkClick r:id="rId12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1093465" y="650931"/>
            <a:ext cx="353000" cy="35480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hlinkClick r:id="rId12" action="ppaction://hlinksldjump">
              <a:snd r:embed="rId13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4" y="0"/>
            <a:ext cx="1985554" cy="1985554"/>
          </a:xfrm>
          <a:prstGeom prst="rect">
            <a:avLst/>
          </a:prstGeom>
        </p:spPr>
      </p:pic>
      <p:sp>
        <p:nvSpPr>
          <p:cNvPr id="15" name="Action Button: Custom 14">
            <a:hlinkClick r:id="rId15" action="ppaction://hlinksldjump" highlightClick="1">
              <a:snd r:embed="rId13" name="click.wav"/>
            </a:hlinkClick>
          </p:cNvPr>
          <p:cNvSpPr/>
          <p:nvPr/>
        </p:nvSpPr>
        <p:spPr>
          <a:xfrm>
            <a:off x="11383893" y="12044856"/>
            <a:ext cx="545678" cy="29379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hlinkClick r:id="rId15" action="ppaction://hlinksldjump">
              <a:snd r:embed="rId13" name="click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968" y="11432295"/>
            <a:ext cx="2143558" cy="2143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553" y="7550330"/>
            <a:ext cx="2902999" cy="4494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016987" y="828332"/>
            <a:ext cx="2143467" cy="21434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29570" y="9598623"/>
            <a:ext cx="493819" cy="4572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2271" y="6881812"/>
            <a:ext cx="493819" cy="4572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0616" y="10431364"/>
            <a:ext cx="493819" cy="457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14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0234315" y="8078467"/>
            <a:ext cx="2591025" cy="4011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61" y="-175368"/>
            <a:ext cx="5619922" cy="3781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4881">
            <a:off x="2083196" y="4897121"/>
            <a:ext cx="2615411" cy="29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10871">
            <a:off x="18073332" y="4341839"/>
            <a:ext cx="2615411" cy="402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766" y="1586753"/>
            <a:ext cx="18505958" cy="11511354"/>
          </a:xfrm>
          <a:prstGeom prst="rect">
            <a:avLst/>
          </a:prstGeom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3073102" y="982893"/>
            <a:ext cx="16485839" cy="2288695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11000" dirty="0">
                <a:latin typeface="Chiller" panose="04020404031007020602" pitchFamily="82" charset="0"/>
              </a:rPr>
              <a:t>VIDEO</a:t>
            </a:r>
            <a:endParaRPr sz="11000" dirty="0">
              <a:latin typeface="Chiller" panose="04020404031007020602" pitchFamily="82" charset="0"/>
            </a:endParaRPr>
          </a:p>
        </p:txBody>
      </p:sp>
      <p:sp>
        <p:nvSpPr>
          <p:cNvPr id="159" name="Google Shape;159;p32"/>
          <p:cNvSpPr/>
          <p:nvPr/>
        </p:nvSpPr>
        <p:spPr>
          <a:xfrm>
            <a:off x="7972870" y="11274867"/>
            <a:ext cx="2603947" cy="253919"/>
          </a:xfrm>
          <a:custGeom>
            <a:avLst/>
            <a:gdLst/>
            <a:ahLst/>
            <a:cxnLst/>
            <a:rect l="l" t="t" r="r" b="b"/>
            <a:pathLst>
              <a:path w="75600" h="5557" extrusionOk="0">
                <a:moveTo>
                  <a:pt x="0" y="4394"/>
                </a:moveTo>
                <a:cubicBezTo>
                  <a:pt x="3432" y="2248"/>
                  <a:pt x="7662" y="109"/>
                  <a:pt x="11631" y="904"/>
                </a:cubicBezTo>
                <a:cubicBezTo>
                  <a:pt x="16200" y="1819"/>
                  <a:pt x="20153" y="5557"/>
                  <a:pt x="24812" y="5557"/>
                </a:cubicBezTo>
                <a:cubicBezTo>
                  <a:pt x="29516" y="5557"/>
                  <a:pt x="33326" y="1100"/>
                  <a:pt x="37994" y="517"/>
                </a:cubicBezTo>
                <a:cubicBezTo>
                  <a:pt x="43780" y="-205"/>
                  <a:pt x="49300" y="3435"/>
                  <a:pt x="55052" y="4394"/>
                </a:cubicBezTo>
                <a:cubicBezTo>
                  <a:pt x="59125" y="5073"/>
                  <a:pt x="62610" y="808"/>
                  <a:pt x="66683" y="129"/>
                </a:cubicBezTo>
                <a:cubicBezTo>
                  <a:pt x="69787" y="-389"/>
                  <a:pt x="72453" y="3231"/>
                  <a:pt x="75600" y="3231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73" name="Google Shape;173;p32"/>
          <p:cNvGrpSpPr/>
          <p:nvPr/>
        </p:nvGrpSpPr>
        <p:grpSpPr>
          <a:xfrm>
            <a:off x="12963370" y="10889310"/>
            <a:ext cx="634581" cy="589680"/>
            <a:chOff x="5481123" y="1891995"/>
            <a:chExt cx="269687" cy="250604"/>
          </a:xfrm>
        </p:grpSpPr>
        <p:sp>
          <p:nvSpPr>
            <p:cNvPr id="174" name="Google Shape;174;p32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0" name="Action Button: Custom 9">
            <a:hlinkClick r:id="rId10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838615" y="798252"/>
            <a:ext cx="627046" cy="45284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0" action="ppaction://hlinksldjump">
              <a:snd r:embed="rId11" name="click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" y="-39722"/>
            <a:ext cx="2128793" cy="2128793"/>
          </a:xfrm>
          <a:prstGeom prst="rect">
            <a:avLst/>
          </a:prstGeom>
        </p:spPr>
      </p:pic>
      <p:sp>
        <p:nvSpPr>
          <p:cNvPr id="12" name="Action Button: Custom 11">
            <a:hlinkClick r:id="rId13" action="ppaction://hlinksldjump" highlightClick="1">
              <a:snd r:embed="rId11" name="click.wav"/>
            </a:hlinkClick>
          </p:cNvPr>
          <p:cNvSpPr/>
          <p:nvPr/>
        </p:nvSpPr>
        <p:spPr>
          <a:xfrm>
            <a:off x="20697357" y="12474622"/>
            <a:ext cx="375310" cy="38348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rId13" action="ppaction://hlinksldjump">
              <a:snd r:embed="rId11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91296" y="11493251"/>
            <a:ext cx="1962741" cy="19627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13819" y="8500122"/>
            <a:ext cx="4125269" cy="37434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85432" y="798252"/>
            <a:ext cx="1688793" cy="16887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69873" y="8831662"/>
            <a:ext cx="2615411" cy="286537"/>
          </a:xfrm>
          <a:prstGeom prst="rect">
            <a:avLst/>
          </a:prstGeom>
        </p:spPr>
      </p:pic>
      <p:pic>
        <p:nvPicPr>
          <p:cNvPr id="16" name="videoplayback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355271" y="3335030"/>
            <a:ext cx="14478145" cy="8143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74711">
            <a:off x="17473486" y="10793593"/>
            <a:ext cx="786673" cy="781094"/>
          </a:xfrm>
          <a:prstGeom prst="rect">
            <a:avLst/>
          </a:prstGeom>
        </p:spPr>
      </p:pic>
      <p:grpSp>
        <p:nvGrpSpPr>
          <p:cNvPr id="176" name="Google Shape;176;p32"/>
          <p:cNvGrpSpPr/>
          <p:nvPr/>
        </p:nvGrpSpPr>
        <p:grpSpPr>
          <a:xfrm>
            <a:off x="18207266" y="10680894"/>
            <a:ext cx="856864" cy="849856"/>
            <a:chOff x="6649223" y="5177169"/>
            <a:chExt cx="378868" cy="375769"/>
          </a:xfrm>
        </p:grpSpPr>
        <p:sp>
          <p:nvSpPr>
            <p:cNvPr id="177" name="Google Shape;177;p32"/>
            <p:cNvSpPr/>
            <p:nvPr/>
          </p:nvSpPr>
          <p:spPr>
            <a:xfrm>
              <a:off x="6805608" y="5398170"/>
              <a:ext cx="66072" cy="22033"/>
            </a:xfrm>
            <a:custGeom>
              <a:avLst/>
              <a:gdLst/>
              <a:ahLst/>
              <a:cxnLst/>
              <a:rect l="l" t="t" r="r" b="b"/>
              <a:pathLst>
                <a:path w="2453" h="818" extrusionOk="0">
                  <a:moveTo>
                    <a:pt x="0" y="1"/>
                  </a:moveTo>
                  <a:lnTo>
                    <a:pt x="0" y="817"/>
                  </a:lnTo>
                  <a:lnTo>
                    <a:pt x="2452" y="817"/>
                  </a:lnTo>
                  <a:lnTo>
                    <a:pt x="2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6680279" y="5177169"/>
              <a:ext cx="315328" cy="220921"/>
            </a:xfrm>
            <a:custGeom>
              <a:avLst/>
              <a:gdLst/>
              <a:ahLst/>
              <a:cxnLst/>
              <a:rect l="l" t="t" r="r" b="b"/>
              <a:pathLst>
                <a:path w="11707" h="8202" extrusionOk="0">
                  <a:moveTo>
                    <a:pt x="6695" y="3694"/>
                  </a:moveTo>
                  <a:cubicBezTo>
                    <a:pt x="6920" y="3694"/>
                    <a:pt x="7104" y="3878"/>
                    <a:pt x="7104" y="4104"/>
                  </a:cubicBezTo>
                  <a:cubicBezTo>
                    <a:pt x="7104" y="4291"/>
                    <a:pt x="6967" y="4440"/>
                    <a:pt x="6763" y="4488"/>
                  </a:cubicBezTo>
                  <a:cubicBezTo>
                    <a:pt x="6637" y="4354"/>
                    <a:pt x="6482" y="4251"/>
                    <a:pt x="6308" y="4186"/>
                  </a:cubicBezTo>
                  <a:cubicBezTo>
                    <a:pt x="6301" y="4158"/>
                    <a:pt x="6285" y="4132"/>
                    <a:pt x="6285" y="4104"/>
                  </a:cubicBezTo>
                  <a:cubicBezTo>
                    <a:pt x="6285" y="3878"/>
                    <a:pt x="6469" y="3694"/>
                    <a:pt x="6695" y="3694"/>
                  </a:cubicBezTo>
                  <a:close/>
                  <a:moveTo>
                    <a:pt x="5059" y="3694"/>
                  </a:moveTo>
                  <a:cubicBezTo>
                    <a:pt x="5284" y="3694"/>
                    <a:pt x="5468" y="3878"/>
                    <a:pt x="5468" y="4104"/>
                  </a:cubicBezTo>
                  <a:cubicBezTo>
                    <a:pt x="5468" y="4132"/>
                    <a:pt x="5451" y="4158"/>
                    <a:pt x="5445" y="4186"/>
                  </a:cubicBezTo>
                  <a:cubicBezTo>
                    <a:pt x="5267" y="4253"/>
                    <a:pt x="5110" y="4361"/>
                    <a:pt x="4981" y="4497"/>
                  </a:cubicBezTo>
                  <a:cubicBezTo>
                    <a:pt x="4794" y="4459"/>
                    <a:pt x="4650" y="4302"/>
                    <a:pt x="4650" y="4104"/>
                  </a:cubicBezTo>
                  <a:cubicBezTo>
                    <a:pt x="4650" y="3878"/>
                    <a:pt x="4834" y="3694"/>
                    <a:pt x="5059" y="3694"/>
                  </a:cubicBezTo>
                  <a:close/>
                  <a:moveTo>
                    <a:pt x="5876" y="4921"/>
                  </a:moveTo>
                  <a:cubicBezTo>
                    <a:pt x="6103" y="4921"/>
                    <a:pt x="6285" y="5105"/>
                    <a:pt x="6285" y="5330"/>
                  </a:cubicBezTo>
                  <a:cubicBezTo>
                    <a:pt x="6285" y="5555"/>
                    <a:pt x="6103" y="5739"/>
                    <a:pt x="5876" y="5739"/>
                  </a:cubicBezTo>
                  <a:cubicBezTo>
                    <a:pt x="5651" y="5739"/>
                    <a:pt x="5468" y="5555"/>
                    <a:pt x="5468" y="5330"/>
                  </a:cubicBezTo>
                  <a:cubicBezTo>
                    <a:pt x="5468" y="5105"/>
                    <a:pt x="5651" y="4921"/>
                    <a:pt x="5876" y="4921"/>
                  </a:cubicBezTo>
                  <a:close/>
                  <a:moveTo>
                    <a:pt x="8092" y="0"/>
                  </a:moveTo>
                  <a:cubicBezTo>
                    <a:pt x="7287" y="0"/>
                    <a:pt x="6478" y="334"/>
                    <a:pt x="5863" y="923"/>
                  </a:cubicBezTo>
                  <a:cubicBezTo>
                    <a:pt x="5247" y="333"/>
                    <a:pt x="4435" y="1"/>
                    <a:pt x="3631" y="1"/>
                  </a:cubicBezTo>
                  <a:cubicBezTo>
                    <a:pt x="3527" y="1"/>
                    <a:pt x="3424" y="6"/>
                    <a:pt x="3321" y="18"/>
                  </a:cubicBezTo>
                  <a:cubicBezTo>
                    <a:pt x="2562" y="100"/>
                    <a:pt x="1920" y="505"/>
                    <a:pt x="1557" y="1082"/>
                  </a:cubicBezTo>
                  <a:cubicBezTo>
                    <a:pt x="1414" y="1309"/>
                    <a:pt x="1527" y="1610"/>
                    <a:pt x="1782" y="1689"/>
                  </a:cubicBezTo>
                  <a:cubicBezTo>
                    <a:pt x="1922" y="1732"/>
                    <a:pt x="2058" y="1781"/>
                    <a:pt x="2194" y="1837"/>
                  </a:cubicBezTo>
                  <a:cubicBezTo>
                    <a:pt x="1598" y="2024"/>
                    <a:pt x="1067" y="2373"/>
                    <a:pt x="681" y="2851"/>
                  </a:cubicBezTo>
                  <a:cubicBezTo>
                    <a:pt x="194" y="3453"/>
                    <a:pt x="1" y="4185"/>
                    <a:pt x="148" y="4859"/>
                  </a:cubicBezTo>
                  <a:cubicBezTo>
                    <a:pt x="192" y="5054"/>
                    <a:pt x="364" y="5179"/>
                    <a:pt x="549" y="5179"/>
                  </a:cubicBezTo>
                  <a:cubicBezTo>
                    <a:pt x="614" y="5179"/>
                    <a:pt x="680" y="5163"/>
                    <a:pt x="743" y="5130"/>
                  </a:cubicBezTo>
                  <a:cubicBezTo>
                    <a:pt x="1079" y="4949"/>
                    <a:pt x="1435" y="4806"/>
                    <a:pt x="1803" y="4705"/>
                  </a:cubicBezTo>
                  <a:lnTo>
                    <a:pt x="1803" y="4705"/>
                  </a:lnTo>
                  <a:cubicBezTo>
                    <a:pt x="1547" y="5260"/>
                    <a:pt x="1447" y="5874"/>
                    <a:pt x="1528" y="6459"/>
                  </a:cubicBezTo>
                  <a:cubicBezTo>
                    <a:pt x="1628" y="7187"/>
                    <a:pt x="1985" y="7784"/>
                    <a:pt x="2534" y="8136"/>
                  </a:cubicBezTo>
                  <a:cubicBezTo>
                    <a:pt x="2603" y="8181"/>
                    <a:pt x="2680" y="8201"/>
                    <a:pt x="2755" y="8201"/>
                  </a:cubicBezTo>
                  <a:cubicBezTo>
                    <a:pt x="2927" y="8201"/>
                    <a:pt x="3093" y="8092"/>
                    <a:pt x="3148" y="7911"/>
                  </a:cubicBezTo>
                  <a:cubicBezTo>
                    <a:pt x="3425" y="6989"/>
                    <a:pt x="3952" y="6188"/>
                    <a:pt x="4653" y="5544"/>
                  </a:cubicBezTo>
                  <a:lnTo>
                    <a:pt x="4653" y="7387"/>
                  </a:lnTo>
                  <a:lnTo>
                    <a:pt x="7107" y="7387"/>
                  </a:lnTo>
                  <a:lnTo>
                    <a:pt x="7107" y="5573"/>
                  </a:lnTo>
                  <a:cubicBezTo>
                    <a:pt x="7792" y="6210"/>
                    <a:pt x="8306" y="7003"/>
                    <a:pt x="8581" y="7911"/>
                  </a:cubicBezTo>
                  <a:cubicBezTo>
                    <a:pt x="8635" y="8092"/>
                    <a:pt x="8801" y="8201"/>
                    <a:pt x="8974" y="8201"/>
                  </a:cubicBezTo>
                  <a:cubicBezTo>
                    <a:pt x="9049" y="8201"/>
                    <a:pt x="9125" y="8180"/>
                    <a:pt x="9193" y="8136"/>
                  </a:cubicBezTo>
                  <a:cubicBezTo>
                    <a:pt x="9742" y="7784"/>
                    <a:pt x="10099" y="7189"/>
                    <a:pt x="10199" y="6461"/>
                  </a:cubicBezTo>
                  <a:cubicBezTo>
                    <a:pt x="10279" y="5875"/>
                    <a:pt x="10179" y="5263"/>
                    <a:pt x="9927" y="4708"/>
                  </a:cubicBezTo>
                  <a:lnTo>
                    <a:pt x="9927" y="4708"/>
                  </a:lnTo>
                  <a:cubicBezTo>
                    <a:pt x="10289" y="4810"/>
                    <a:pt x="10636" y="4951"/>
                    <a:pt x="10965" y="5128"/>
                  </a:cubicBezTo>
                  <a:cubicBezTo>
                    <a:pt x="11028" y="5162"/>
                    <a:pt x="11095" y="5178"/>
                    <a:pt x="11160" y="5178"/>
                  </a:cubicBezTo>
                  <a:cubicBezTo>
                    <a:pt x="11345" y="5178"/>
                    <a:pt x="11518" y="5053"/>
                    <a:pt x="11561" y="4857"/>
                  </a:cubicBezTo>
                  <a:cubicBezTo>
                    <a:pt x="11707" y="4185"/>
                    <a:pt x="11512" y="3455"/>
                    <a:pt x="11027" y="2852"/>
                  </a:cubicBezTo>
                  <a:cubicBezTo>
                    <a:pt x="10638" y="2373"/>
                    <a:pt x="10118" y="2026"/>
                    <a:pt x="9528" y="1840"/>
                  </a:cubicBezTo>
                  <a:cubicBezTo>
                    <a:pt x="9666" y="1783"/>
                    <a:pt x="9804" y="1732"/>
                    <a:pt x="9945" y="1689"/>
                  </a:cubicBezTo>
                  <a:cubicBezTo>
                    <a:pt x="10202" y="1610"/>
                    <a:pt x="10314" y="1309"/>
                    <a:pt x="10172" y="1082"/>
                  </a:cubicBezTo>
                  <a:cubicBezTo>
                    <a:pt x="9808" y="505"/>
                    <a:pt x="9164" y="100"/>
                    <a:pt x="8406" y="18"/>
                  </a:cubicBezTo>
                  <a:cubicBezTo>
                    <a:pt x="8302" y="6"/>
                    <a:pt x="8197" y="0"/>
                    <a:pt x="8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6649223" y="5442208"/>
              <a:ext cx="378868" cy="110730"/>
            </a:xfrm>
            <a:custGeom>
              <a:avLst/>
              <a:gdLst/>
              <a:ahLst/>
              <a:cxnLst/>
              <a:rect l="l" t="t" r="r" b="b"/>
              <a:pathLst>
                <a:path w="14066" h="4111" extrusionOk="0">
                  <a:moveTo>
                    <a:pt x="5806" y="1"/>
                  </a:moveTo>
                  <a:lnTo>
                    <a:pt x="5806" y="891"/>
                  </a:lnTo>
                  <a:cubicBezTo>
                    <a:pt x="3982" y="1088"/>
                    <a:pt x="2404" y="1735"/>
                    <a:pt x="1568" y="2618"/>
                  </a:cubicBezTo>
                  <a:cubicBezTo>
                    <a:pt x="1262" y="2688"/>
                    <a:pt x="938" y="2807"/>
                    <a:pt x="667" y="2988"/>
                  </a:cubicBezTo>
                  <a:cubicBezTo>
                    <a:pt x="556" y="3061"/>
                    <a:pt x="438" y="3123"/>
                    <a:pt x="316" y="3169"/>
                  </a:cubicBezTo>
                  <a:cubicBezTo>
                    <a:pt x="107" y="3251"/>
                    <a:pt x="1" y="3487"/>
                    <a:pt x="83" y="3698"/>
                  </a:cubicBezTo>
                  <a:cubicBezTo>
                    <a:pt x="145" y="3861"/>
                    <a:pt x="300" y="3959"/>
                    <a:pt x="464" y="3959"/>
                  </a:cubicBezTo>
                  <a:cubicBezTo>
                    <a:pt x="513" y="3959"/>
                    <a:pt x="563" y="3950"/>
                    <a:pt x="611" y="3932"/>
                  </a:cubicBezTo>
                  <a:cubicBezTo>
                    <a:pt x="789" y="3863"/>
                    <a:pt x="960" y="3775"/>
                    <a:pt x="1120" y="3668"/>
                  </a:cubicBezTo>
                  <a:cubicBezTo>
                    <a:pt x="1424" y="3466"/>
                    <a:pt x="1779" y="3365"/>
                    <a:pt x="2133" y="3365"/>
                  </a:cubicBezTo>
                  <a:cubicBezTo>
                    <a:pt x="2488" y="3365"/>
                    <a:pt x="2842" y="3466"/>
                    <a:pt x="3146" y="3668"/>
                  </a:cubicBezTo>
                  <a:cubicBezTo>
                    <a:pt x="3588" y="3962"/>
                    <a:pt x="4094" y="4110"/>
                    <a:pt x="4600" y="4110"/>
                  </a:cubicBezTo>
                  <a:cubicBezTo>
                    <a:pt x="5106" y="4110"/>
                    <a:pt x="5612" y="3962"/>
                    <a:pt x="6054" y="3668"/>
                  </a:cubicBezTo>
                  <a:cubicBezTo>
                    <a:pt x="6357" y="3466"/>
                    <a:pt x="6705" y="3365"/>
                    <a:pt x="7053" y="3365"/>
                  </a:cubicBezTo>
                  <a:cubicBezTo>
                    <a:pt x="7401" y="3365"/>
                    <a:pt x="7748" y="3466"/>
                    <a:pt x="8052" y="3668"/>
                  </a:cubicBezTo>
                  <a:cubicBezTo>
                    <a:pt x="8494" y="3963"/>
                    <a:pt x="9000" y="4110"/>
                    <a:pt x="9506" y="4110"/>
                  </a:cubicBezTo>
                  <a:cubicBezTo>
                    <a:pt x="10012" y="4110"/>
                    <a:pt x="10517" y="3963"/>
                    <a:pt x="10960" y="3668"/>
                  </a:cubicBezTo>
                  <a:cubicBezTo>
                    <a:pt x="11263" y="3466"/>
                    <a:pt x="11611" y="3365"/>
                    <a:pt x="11959" y="3365"/>
                  </a:cubicBezTo>
                  <a:cubicBezTo>
                    <a:pt x="12307" y="3365"/>
                    <a:pt x="12655" y="3466"/>
                    <a:pt x="12958" y="3668"/>
                  </a:cubicBezTo>
                  <a:cubicBezTo>
                    <a:pt x="13106" y="3765"/>
                    <a:pt x="13287" y="3847"/>
                    <a:pt x="13445" y="3913"/>
                  </a:cubicBezTo>
                  <a:cubicBezTo>
                    <a:pt x="13496" y="3934"/>
                    <a:pt x="13549" y="3944"/>
                    <a:pt x="13601" y="3944"/>
                  </a:cubicBezTo>
                  <a:cubicBezTo>
                    <a:pt x="13761" y="3944"/>
                    <a:pt x="13915" y="3847"/>
                    <a:pt x="13980" y="3689"/>
                  </a:cubicBezTo>
                  <a:cubicBezTo>
                    <a:pt x="14066" y="3481"/>
                    <a:pt x="13966" y="3242"/>
                    <a:pt x="13756" y="3156"/>
                  </a:cubicBezTo>
                  <a:cubicBezTo>
                    <a:pt x="13647" y="3111"/>
                    <a:pt x="13540" y="3056"/>
                    <a:pt x="13439" y="2988"/>
                  </a:cubicBezTo>
                  <a:cubicBezTo>
                    <a:pt x="13153" y="2797"/>
                    <a:pt x="12811" y="2674"/>
                    <a:pt x="12487" y="2607"/>
                  </a:cubicBezTo>
                  <a:cubicBezTo>
                    <a:pt x="11647" y="1728"/>
                    <a:pt x="10075" y="1088"/>
                    <a:pt x="8260" y="891"/>
                  </a:cubicBezTo>
                  <a:lnTo>
                    <a:pt x="8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22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417" y="5592596"/>
            <a:ext cx="6837956" cy="6837956"/>
          </a:xfrm>
          <a:prstGeom prst="rect">
            <a:avLst/>
          </a:prstGeom>
        </p:spPr>
      </p:pic>
      <p:sp>
        <p:nvSpPr>
          <p:cNvPr id="93" name="Google Shape;93;p29"/>
          <p:cNvSpPr txBox="1">
            <a:spLocks noGrp="1"/>
          </p:cNvSpPr>
          <p:nvPr>
            <p:ph type="ctrTitle"/>
          </p:nvPr>
        </p:nvSpPr>
        <p:spPr>
          <a:xfrm>
            <a:off x="5549120" y="733043"/>
            <a:ext cx="11236560" cy="3566053"/>
          </a:xfrm>
          <a:prstGeom prst="rect">
            <a:avLst/>
          </a:prstGeom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10000" dirty="0" smtClean="0">
                <a:latin typeface="Cooper Black" panose="0208090404030B020404" pitchFamily="18" charset="0"/>
              </a:rPr>
              <a:t>Tujuan Pembelajaran</a:t>
            </a:r>
            <a:endParaRPr sz="10000" dirty="0">
              <a:latin typeface="Cooper Black" panose="0208090404030B020404" pitchFamily="18" charset="0"/>
            </a:endParaRPr>
          </a:p>
        </p:txBody>
      </p:sp>
      <p:grpSp>
        <p:nvGrpSpPr>
          <p:cNvPr id="95" name="Google Shape;95;p29"/>
          <p:cNvGrpSpPr/>
          <p:nvPr/>
        </p:nvGrpSpPr>
        <p:grpSpPr>
          <a:xfrm>
            <a:off x="17610248" y="3842704"/>
            <a:ext cx="864662" cy="850223"/>
            <a:chOff x="5539406" y="3965187"/>
            <a:chExt cx="382316" cy="375932"/>
          </a:xfrm>
        </p:grpSpPr>
        <p:sp>
          <p:nvSpPr>
            <p:cNvPr id="96" name="Google Shape;96;p29"/>
            <p:cNvSpPr/>
            <p:nvPr/>
          </p:nvSpPr>
          <p:spPr>
            <a:xfrm>
              <a:off x="5539406" y="3965187"/>
              <a:ext cx="382315" cy="375932"/>
            </a:xfrm>
            <a:custGeom>
              <a:avLst/>
              <a:gdLst/>
              <a:ahLst/>
              <a:cxnLst/>
              <a:rect l="l" t="t" r="r" b="b"/>
              <a:pathLst>
                <a:path w="14194" h="13957" extrusionOk="0">
                  <a:moveTo>
                    <a:pt x="9600" y="4068"/>
                  </a:moveTo>
                  <a:cubicBezTo>
                    <a:pt x="9704" y="4068"/>
                    <a:pt x="9809" y="4108"/>
                    <a:pt x="9889" y="4187"/>
                  </a:cubicBezTo>
                  <a:cubicBezTo>
                    <a:pt x="10047" y="4346"/>
                    <a:pt x="10047" y="4604"/>
                    <a:pt x="9889" y="4763"/>
                  </a:cubicBezTo>
                  <a:cubicBezTo>
                    <a:pt x="9809" y="4842"/>
                    <a:pt x="9704" y="4882"/>
                    <a:pt x="9600" y="4882"/>
                  </a:cubicBezTo>
                  <a:cubicBezTo>
                    <a:pt x="9496" y="4882"/>
                    <a:pt x="9392" y="4842"/>
                    <a:pt x="9313" y="4763"/>
                  </a:cubicBezTo>
                  <a:cubicBezTo>
                    <a:pt x="9153" y="4604"/>
                    <a:pt x="9153" y="4346"/>
                    <a:pt x="9313" y="4187"/>
                  </a:cubicBezTo>
                  <a:cubicBezTo>
                    <a:pt x="9392" y="4108"/>
                    <a:pt x="9496" y="4068"/>
                    <a:pt x="9600" y="4068"/>
                  </a:cubicBezTo>
                  <a:close/>
                  <a:moveTo>
                    <a:pt x="4223" y="9277"/>
                  </a:moveTo>
                  <a:cubicBezTo>
                    <a:pt x="4350" y="9336"/>
                    <a:pt x="4469" y="9409"/>
                    <a:pt x="4567" y="9509"/>
                  </a:cubicBezTo>
                  <a:cubicBezTo>
                    <a:pt x="4667" y="9607"/>
                    <a:pt x="4740" y="9726"/>
                    <a:pt x="4799" y="9851"/>
                  </a:cubicBezTo>
                  <a:lnTo>
                    <a:pt x="3760" y="10892"/>
                  </a:lnTo>
                  <a:cubicBezTo>
                    <a:pt x="3634" y="10832"/>
                    <a:pt x="3515" y="10759"/>
                    <a:pt x="3415" y="10659"/>
                  </a:cubicBezTo>
                  <a:cubicBezTo>
                    <a:pt x="3317" y="10560"/>
                    <a:pt x="3244" y="10441"/>
                    <a:pt x="3184" y="10316"/>
                  </a:cubicBezTo>
                  <a:lnTo>
                    <a:pt x="4223" y="9277"/>
                  </a:lnTo>
                  <a:close/>
                  <a:moveTo>
                    <a:pt x="11703" y="1"/>
                  </a:moveTo>
                  <a:cubicBezTo>
                    <a:pt x="11390" y="1"/>
                    <a:pt x="11077" y="120"/>
                    <a:pt x="10839" y="358"/>
                  </a:cubicBezTo>
                  <a:lnTo>
                    <a:pt x="7961" y="3237"/>
                  </a:lnTo>
                  <a:cubicBezTo>
                    <a:pt x="7511" y="3686"/>
                    <a:pt x="7303" y="4328"/>
                    <a:pt x="7392" y="4958"/>
                  </a:cubicBezTo>
                  <a:lnTo>
                    <a:pt x="1867" y="10481"/>
                  </a:lnTo>
                  <a:cubicBezTo>
                    <a:pt x="1707" y="10404"/>
                    <a:pt x="1530" y="10366"/>
                    <a:pt x="1352" y="10366"/>
                  </a:cubicBezTo>
                  <a:cubicBezTo>
                    <a:pt x="1032" y="10366"/>
                    <a:pt x="710" y="10488"/>
                    <a:pt x="476" y="10721"/>
                  </a:cubicBezTo>
                  <a:cubicBezTo>
                    <a:pt x="0" y="11197"/>
                    <a:pt x="0" y="11972"/>
                    <a:pt x="478" y="12446"/>
                  </a:cubicBezTo>
                  <a:lnTo>
                    <a:pt x="1628" y="13598"/>
                  </a:lnTo>
                  <a:cubicBezTo>
                    <a:pt x="1866" y="13837"/>
                    <a:pt x="2179" y="13956"/>
                    <a:pt x="2492" y="13956"/>
                  </a:cubicBezTo>
                  <a:cubicBezTo>
                    <a:pt x="2805" y="13956"/>
                    <a:pt x="3117" y="13837"/>
                    <a:pt x="3355" y="13598"/>
                  </a:cubicBezTo>
                  <a:cubicBezTo>
                    <a:pt x="3734" y="13221"/>
                    <a:pt x="3810" y="12659"/>
                    <a:pt x="3595" y="12209"/>
                  </a:cubicBezTo>
                  <a:lnTo>
                    <a:pt x="9118" y="6684"/>
                  </a:lnTo>
                  <a:cubicBezTo>
                    <a:pt x="9212" y="6697"/>
                    <a:pt x="9306" y="6703"/>
                    <a:pt x="9400" y="6703"/>
                  </a:cubicBezTo>
                  <a:cubicBezTo>
                    <a:pt x="9936" y="6703"/>
                    <a:pt x="10457" y="6498"/>
                    <a:pt x="10839" y="6114"/>
                  </a:cubicBezTo>
                  <a:lnTo>
                    <a:pt x="13718" y="3237"/>
                  </a:lnTo>
                  <a:cubicBezTo>
                    <a:pt x="14194" y="2760"/>
                    <a:pt x="14194" y="1985"/>
                    <a:pt x="13718" y="1510"/>
                  </a:cubicBezTo>
                  <a:lnTo>
                    <a:pt x="12566" y="358"/>
                  </a:lnTo>
                  <a:cubicBezTo>
                    <a:pt x="12329" y="120"/>
                    <a:pt x="12016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5541023" y="3965214"/>
              <a:ext cx="178875" cy="179037"/>
            </a:xfrm>
            <a:custGeom>
              <a:avLst/>
              <a:gdLst/>
              <a:ahLst/>
              <a:cxnLst/>
              <a:rect l="l" t="t" r="r" b="b"/>
              <a:pathLst>
                <a:path w="6641" h="6647" extrusionOk="0">
                  <a:moveTo>
                    <a:pt x="4625" y="4097"/>
                  </a:moveTo>
                  <a:cubicBezTo>
                    <a:pt x="4729" y="4097"/>
                    <a:pt x="4834" y="4137"/>
                    <a:pt x="4913" y="4216"/>
                  </a:cubicBezTo>
                  <a:cubicBezTo>
                    <a:pt x="5072" y="4375"/>
                    <a:pt x="5072" y="4633"/>
                    <a:pt x="4913" y="4792"/>
                  </a:cubicBezTo>
                  <a:cubicBezTo>
                    <a:pt x="4834" y="4871"/>
                    <a:pt x="4729" y="4911"/>
                    <a:pt x="4625" y="4911"/>
                  </a:cubicBezTo>
                  <a:cubicBezTo>
                    <a:pt x="4521" y="4911"/>
                    <a:pt x="4417" y="4871"/>
                    <a:pt x="4337" y="4792"/>
                  </a:cubicBezTo>
                  <a:cubicBezTo>
                    <a:pt x="4179" y="4633"/>
                    <a:pt x="4179" y="4375"/>
                    <a:pt x="4337" y="4216"/>
                  </a:cubicBezTo>
                  <a:cubicBezTo>
                    <a:pt x="4417" y="4137"/>
                    <a:pt x="4521" y="4097"/>
                    <a:pt x="4625" y="4097"/>
                  </a:cubicBezTo>
                  <a:close/>
                  <a:moveTo>
                    <a:pt x="2492" y="0"/>
                  </a:moveTo>
                  <a:cubicBezTo>
                    <a:pt x="2179" y="0"/>
                    <a:pt x="1866" y="119"/>
                    <a:pt x="1628" y="357"/>
                  </a:cubicBezTo>
                  <a:lnTo>
                    <a:pt x="476" y="1509"/>
                  </a:lnTo>
                  <a:cubicBezTo>
                    <a:pt x="1" y="1984"/>
                    <a:pt x="1" y="2759"/>
                    <a:pt x="476" y="3234"/>
                  </a:cubicBezTo>
                  <a:lnTo>
                    <a:pt x="3325" y="6083"/>
                  </a:lnTo>
                  <a:cubicBezTo>
                    <a:pt x="3643" y="6400"/>
                    <a:pt x="4055" y="6588"/>
                    <a:pt x="4491" y="6646"/>
                  </a:cubicBezTo>
                  <a:lnTo>
                    <a:pt x="6528" y="4608"/>
                  </a:lnTo>
                  <a:cubicBezTo>
                    <a:pt x="6531" y="4364"/>
                    <a:pt x="6577" y="4124"/>
                    <a:pt x="6640" y="3889"/>
                  </a:cubicBezTo>
                  <a:cubicBezTo>
                    <a:pt x="6541" y="3637"/>
                    <a:pt x="6399" y="3401"/>
                    <a:pt x="6204" y="3204"/>
                  </a:cubicBezTo>
                  <a:lnTo>
                    <a:pt x="3355" y="357"/>
                  </a:lnTo>
                  <a:cubicBezTo>
                    <a:pt x="3117" y="119"/>
                    <a:pt x="2805" y="0"/>
                    <a:pt x="2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5746053" y="4166984"/>
              <a:ext cx="175670" cy="172492"/>
            </a:xfrm>
            <a:custGeom>
              <a:avLst/>
              <a:gdLst/>
              <a:ahLst/>
              <a:cxnLst/>
              <a:rect l="l" t="t" r="r" b="b"/>
              <a:pathLst>
                <a:path w="6522" h="6404" extrusionOk="0">
                  <a:moveTo>
                    <a:pt x="2359" y="1784"/>
                  </a:moveTo>
                  <a:lnTo>
                    <a:pt x="3398" y="2824"/>
                  </a:lnTo>
                  <a:cubicBezTo>
                    <a:pt x="3340" y="2949"/>
                    <a:pt x="3267" y="3068"/>
                    <a:pt x="3167" y="3168"/>
                  </a:cubicBezTo>
                  <a:cubicBezTo>
                    <a:pt x="3069" y="3267"/>
                    <a:pt x="2950" y="3340"/>
                    <a:pt x="2823" y="3400"/>
                  </a:cubicBezTo>
                  <a:lnTo>
                    <a:pt x="1784" y="2359"/>
                  </a:lnTo>
                  <a:cubicBezTo>
                    <a:pt x="1844" y="2234"/>
                    <a:pt x="1917" y="2115"/>
                    <a:pt x="2017" y="2015"/>
                  </a:cubicBezTo>
                  <a:cubicBezTo>
                    <a:pt x="2115" y="1917"/>
                    <a:pt x="2234" y="1844"/>
                    <a:pt x="2359" y="1784"/>
                  </a:cubicBezTo>
                  <a:close/>
                  <a:moveTo>
                    <a:pt x="1728" y="1"/>
                  </a:moveTo>
                  <a:lnTo>
                    <a:pt x="1" y="1728"/>
                  </a:lnTo>
                  <a:lnTo>
                    <a:pt x="2929" y="4656"/>
                  </a:lnTo>
                  <a:cubicBezTo>
                    <a:pt x="2712" y="5110"/>
                    <a:pt x="2793" y="5671"/>
                    <a:pt x="3167" y="6046"/>
                  </a:cubicBezTo>
                  <a:cubicBezTo>
                    <a:pt x="3406" y="6284"/>
                    <a:pt x="3719" y="6403"/>
                    <a:pt x="4031" y="6403"/>
                  </a:cubicBezTo>
                  <a:cubicBezTo>
                    <a:pt x="4344" y="6403"/>
                    <a:pt x="4656" y="6284"/>
                    <a:pt x="4894" y="6046"/>
                  </a:cubicBezTo>
                  <a:lnTo>
                    <a:pt x="6046" y="4894"/>
                  </a:lnTo>
                  <a:cubicBezTo>
                    <a:pt x="6522" y="4418"/>
                    <a:pt x="6522" y="3644"/>
                    <a:pt x="6046" y="3168"/>
                  </a:cubicBezTo>
                  <a:lnTo>
                    <a:pt x="6046" y="3167"/>
                  </a:lnTo>
                  <a:cubicBezTo>
                    <a:pt x="5807" y="2929"/>
                    <a:pt x="5494" y="2811"/>
                    <a:pt x="5181" y="2811"/>
                  </a:cubicBezTo>
                  <a:cubicBezTo>
                    <a:pt x="5001" y="2811"/>
                    <a:pt x="4821" y="2850"/>
                    <a:pt x="4655" y="2929"/>
                  </a:cubicBezTo>
                  <a:lnTo>
                    <a:pt x="17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99" name="Google Shape;99;p29"/>
          <p:cNvSpPr/>
          <p:nvPr/>
        </p:nvSpPr>
        <p:spPr>
          <a:xfrm rot="19944785">
            <a:off x="2980164" y="4754004"/>
            <a:ext cx="2257381" cy="5796843"/>
          </a:xfrm>
          <a:custGeom>
            <a:avLst/>
            <a:gdLst/>
            <a:ahLst/>
            <a:cxnLst/>
            <a:rect l="l" t="t" r="r" b="b"/>
            <a:pathLst>
              <a:path w="49304" h="89596" extrusionOk="0">
                <a:moveTo>
                  <a:pt x="49304" y="3580"/>
                </a:moveTo>
                <a:cubicBezTo>
                  <a:pt x="35049" y="-1172"/>
                  <a:pt x="6200" y="-3330"/>
                  <a:pt x="4952" y="11644"/>
                </a:cubicBezTo>
                <a:cubicBezTo>
                  <a:pt x="3356" y="30798"/>
                  <a:pt x="46251" y="41941"/>
                  <a:pt x="37656" y="59132"/>
                </a:cubicBezTo>
                <a:cubicBezTo>
                  <a:pt x="32058" y="70327"/>
                  <a:pt x="11879" y="63663"/>
                  <a:pt x="2264" y="71676"/>
                </a:cubicBezTo>
                <a:cubicBezTo>
                  <a:pt x="-2326" y="75501"/>
                  <a:pt x="1816" y="83621"/>
                  <a:pt x="1816" y="89596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" name="Google Shape;100;p29"/>
          <p:cNvSpPr/>
          <p:nvPr/>
        </p:nvSpPr>
        <p:spPr>
          <a:xfrm>
            <a:off x="4403779" y="10615977"/>
            <a:ext cx="582317" cy="58231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101" name="Google Shape;101;p29"/>
          <p:cNvGrpSpPr/>
          <p:nvPr/>
        </p:nvGrpSpPr>
        <p:grpSpPr>
          <a:xfrm>
            <a:off x="3733351" y="4233043"/>
            <a:ext cx="846875" cy="850099"/>
            <a:chOff x="2304499" y="3965187"/>
            <a:chExt cx="374450" cy="375877"/>
          </a:xfrm>
        </p:grpSpPr>
        <p:sp>
          <p:nvSpPr>
            <p:cNvPr id="102" name="Google Shape;102;p29"/>
            <p:cNvSpPr/>
            <p:nvPr/>
          </p:nvSpPr>
          <p:spPr>
            <a:xfrm>
              <a:off x="2414636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7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4" y="1636"/>
                    <a:pt x="817" y="1636"/>
                  </a:cubicBezTo>
                  <a:cubicBezTo>
                    <a:pt x="1171" y="1636"/>
                    <a:pt x="1636" y="738"/>
                    <a:pt x="1636" y="409"/>
                  </a:cubicBezTo>
                  <a:cubicBezTo>
                    <a:pt x="1636" y="241"/>
                    <a:pt x="131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3" name="Google Shape;103;p29"/>
            <p:cNvSpPr/>
            <p:nvPr/>
          </p:nvSpPr>
          <p:spPr>
            <a:xfrm>
              <a:off x="2348538" y="4142123"/>
              <a:ext cx="139820" cy="117571"/>
            </a:xfrm>
            <a:custGeom>
              <a:avLst/>
              <a:gdLst/>
              <a:ahLst/>
              <a:cxnLst/>
              <a:rect l="l" t="t" r="r" b="b"/>
              <a:pathLst>
                <a:path w="5191" h="4365" extrusionOk="0">
                  <a:moveTo>
                    <a:pt x="338" y="1"/>
                  </a:moveTo>
                  <a:cubicBezTo>
                    <a:pt x="123" y="706"/>
                    <a:pt x="1" y="1403"/>
                    <a:pt x="1" y="2045"/>
                  </a:cubicBezTo>
                  <a:cubicBezTo>
                    <a:pt x="1" y="3006"/>
                    <a:pt x="269" y="3779"/>
                    <a:pt x="787" y="4364"/>
                  </a:cubicBezTo>
                  <a:lnTo>
                    <a:pt x="2007" y="3151"/>
                  </a:lnTo>
                  <a:cubicBezTo>
                    <a:pt x="1774" y="2748"/>
                    <a:pt x="1636" y="2310"/>
                    <a:pt x="1636" y="2045"/>
                  </a:cubicBezTo>
                  <a:cubicBezTo>
                    <a:pt x="1636" y="1357"/>
                    <a:pt x="2354" y="817"/>
                    <a:pt x="3271" y="817"/>
                  </a:cubicBezTo>
                  <a:cubicBezTo>
                    <a:pt x="3604" y="817"/>
                    <a:pt x="3911" y="890"/>
                    <a:pt x="4166" y="1014"/>
                  </a:cubicBezTo>
                  <a:lnTo>
                    <a:pt x="5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304499" y="3965187"/>
              <a:ext cx="374450" cy="154930"/>
            </a:xfrm>
            <a:custGeom>
              <a:avLst/>
              <a:gdLst/>
              <a:ahLst/>
              <a:cxnLst/>
              <a:rect l="l" t="t" r="r" b="b"/>
              <a:pathLst>
                <a:path w="13902" h="5752" extrusionOk="0">
                  <a:moveTo>
                    <a:pt x="7769" y="1559"/>
                  </a:moveTo>
                  <a:cubicBezTo>
                    <a:pt x="7873" y="1559"/>
                    <a:pt x="7978" y="1599"/>
                    <a:pt x="8058" y="1679"/>
                  </a:cubicBezTo>
                  <a:cubicBezTo>
                    <a:pt x="8217" y="1838"/>
                    <a:pt x="8217" y="2098"/>
                    <a:pt x="8058" y="2257"/>
                  </a:cubicBezTo>
                  <a:lnTo>
                    <a:pt x="7528" y="2787"/>
                  </a:lnTo>
                  <a:lnTo>
                    <a:pt x="8058" y="3315"/>
                  </a:lnTo>
                  <a:cubicBezTo>
                    <a:pt x="8217" y="3473"/>
                    <a:pt x="8217" y="3732"/>
                    <a:pt x="8058" y="3892"/>
                  </a:cubicBezTo>
                  <a:cubicBezTo>
                    <a:pt x="7978" y="3972"/>
                    <a:pt x="7873" y="4012"/>
                    <a:pt x="7769" y="4012"/>
                  </a:cubicBezTo>
                  <a:cubicBezTo>
                    <a:pt x="7664" y="4012"/>
                    <a:pt x="7559" y="3972"/>
                    <a:pt x="7479" y="3892"/>
                  </a:cubicBezTo>
                  <a:lnTo>
                    <a:pt x="6951" y="3364"/>
                  </a:lnTo>
                  <a:lnTo>
                    <a:pt x="6423" y="3892"/>
                  </a:lnTo>
                  <a:cubicBezTo>
                    <a:pt x="6343" y="3972"/>
                    <a:pt x="6238" y="4012"/>
                    <a:pt x="6133" y="4012"/>
                  </a:cubicBezTo>
                  <a:cubicBezTo>
                    <a:pt x="6029" y="4012"/>
                    <a:pt x="5924" y="3972"/>
                    <a:pt x="5844" y="3892"/>
                  </a:cubicBezTo>
                  <a:cubicBezTo>
                    <a:pt x="5684" y="3733"/>
                    <a:pt x="5684" y="3473"/>
                    <a:pt x="5844" y="3315"/>
                  </a:cubicBezTo>
                  <a:lnTo>
                    <a:pt x="6372" y="2787"/>
                  </a:lnTo>
                  <a:lnTo>
                    <a:pt x="5844" y="2257"/>
                  </a:lnTo>
                  <a:cubicBezTo>
                    <a:pt x="5684" y="2098"/>
                    <a:pt x="5684" y="1840"/>
                    <a:pt x="5844" y="1679"/>
                  </a:cubicBezTo>
                  <a:cubicBezTo>
                    <a:pt x="5924" y="1599"/>
                    <a:pt x="6029" y="1559"/>
                    <a:pt x="6133" y="1559"/>
                  </a:cubicBezTo>
                  <a:cubicBezTo>
                    <a:pt x="6238" y="1559"/>
                    <a:pt x="6343" y="1599"/>
                    <a:pt x="6423" y="1679"/>
                  </a:cubicBezTo>
                  <a:lnTo>
                    <a:pt x="6951" y="2208"/>
                  </a:lnTo>
                  <a:lnTo>
                    <a:pt x="7479" y="1679"/>
                  </a:lnTo>
                  <a:cubicBezTo>
                    <a:pt x="7559" y="1599"/>
                    <a:pt x="7664" y="1559"/>
                    <a:pt x="7769" y="1559"/>
                  </a:cubicBezTo>
                  <a:close/>
                  <a:moveTo>
                    <a:pt x="5580" y="0"/>
                  </a:moveTo>
                  <a:cubicBezTo>
                    <a:pt x="5565" y="0"/>
                    <a:pt x="5550" y="1"/>
                    <a:pt x="5534" y="3"/>
                  </a:cubicBezTo>
                  <a:cubicBezTo>
                    <a:pt x="2276" y="350"/>
                    <a:pt x="0" y="1833"/>
                    <a:pt x="0" y="3608"/>
                  </a:cubicBezTo>
                  <a:cubicBezTo>
                    <a:pt x="0" y="3716"/>
                    <a:pt x="43" y="3821"/>
                    <a:pt x="121" y="3897"/>
                  </a:cubicBezTo>
                  <a:lnTo>
                    <a:pt x="1875" y="5751"/>
                  </a:lnTo>
                  <a:lnTo>
                    <a:pt x="12027" y="5751"/>
                  </a:lnTo>
                  <a:lnTo>
                    <a:pt x="13781" y="3897"/>
                  </a:lnTo>
                  <a:cubicBezTo>
                    <a:pt x="13859" y="3821"/>
                    <a:pt x="13902" y="3716"/>
                    <a:pt x="13902" y="3608"/>
                  </a:cubicBezTo>
                  <a:cubicBezTo>
                    <a:pt x="13902" y="1833"/>
                    <a:pt x="11625" y="350"/>
                    <a:pt x="8367" y="3"/>
                  </a:cubicBezTo>
                  <a:lnTo>
                    <a:pt x="8366" y="3"/>
                  </a:lnTo>
                  <a:cubicBezTo>
                    <a:pt x="8350" y="1"/>
                    <a:pt x="8335" y="0"/>
                    <a:pt x="8320" y="0"/>
                  </a:cubicBezTo>
                  <a:cubicBezTo>
                    <a:pt x="8181" y="0"/>
                    <a:pt x="8055" y="71"/>
                    <a:pt x="7980" y="187"/>
                  </a:cubicBezTo>
                  <a:cubicBezTo>
                    <a:pt x="7753" y="537"/>
                    <a:pt x="7351" y="713"/>
                    <a:pt x="6950" y="713"/>
                  </a:cubicBezTo>
                  <a:cubicBezTo>
                    <a:pt x="6549" y="713"/>
                    <a:pt x="6148" y="537"/>
                    <a:pt x="5921" y="187"/>
                  </a:cubicBezTo>
                  <a:cubicBezTo>
                    <a:pt x="5846" y="71"/>
                    <a:pt x="5717" y="0"/>
                    <a:pt x="5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2524747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9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3" y="1636"/>
                    <a:pt x="819" y="1636"/>
                  </a:cubicBezTo>
                  <a:cubicBezTo>
                    <a:pt x="1172" y="1636"/>
                    <a:pt x="1635" y="738"/>
                    <a:pt x="1635" y="409"/>
                  </a:cubicBezTo>
                  <a:cubicBezTo>
                    <a:pt x="1635" y="241"/>
                    <a:pt x="1317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386301" y="4142123"/>
              <a:ext cx="248395" cy="198942"/>
            </a:xfrm>
            <a:custGeom>
              <a:avLst/>
              <a:gdLst/>
              <a:ahLst/>
              <a:cxnLst/>
              <a:rect l="l" t="t" r="r" b="b"/>
              <a:pathLst>
                <a:path w="9222" h="7386" extrusionOk="0">
                  <a:moveTo>
                    <a:pt x="5959" y="813"/>
                  </a:moveTo>
                  <a:cubicBezTo>
                    <a:pt x="6875" y="813"/>
                    <a:pt x="7594" y="1352"/>
                    <a:pt x="7594" y="2040"/>
                  </a:cubicBezTo>
                  <a:cubicBezTo>
                    <a:pt x="7594" y="2629"/>
                    <a:pt x="6942" y="4083"/>
                    <a:pt x="5959" y="4083"/>
                  </a:cubicBezTo>
                  <a:cubicBezTo>
                    <a:pt x="4974" y="4083"/>
                    <a:pt x="4323" y="2629"/>
                    <a:pt x="4323" y="2040"/>
                  </a:cubicBezTo>
                  <a:cubicBezTo>
                    <a:pt x="4323" y="1352"/>
                    <a:pt x="5042" y="813"/>
                    <a:pt x="5959" y="813"/>
                  </a:cubicBezTo>
                  <a:close/>
                  <a:moveTo>
                    <a:pt x="3914" y="4083"/>
                  </a:moveTo>
                  <a:cubicBezTo>
                    <a:pt x="4139" y="4083"/>
                    <a:pt x="4323" y="4267"/>
                    <a:pt x="4323" y="4493"/>
                  </a:cubicBezTo>
                  <a:cubicBezTo>
                    <a:pt x="4323" y="4720"/>
                    <a:pt x="4139" y="4902"/>
                    <a:pt x="3914" y="4902"/>
                  </a:cubicBezTo>
                  <a:cubicBezTo>
                    <a:pt x="3689" y="4902"/>
                    <a:pt x="3505" y="4720"/>
                    <a:pt x="3505" y="4493"/>
                  </a:cubicBezTo>
                  <a:cubicBezTo>
                    <a:pt x="3505" y="4267"/>
                    <a:pt x="3689" y="4083"/>
                    <a:pt x="3914" y="4083"/>
                  </a:cubicBezTo>
                  <a:close/>
                  <a:moveTo>
                    <a:pt x="4943" y="1"/>
                  </a:moveTo>
                  <a:lnTo>
                    <a:pt x="3368" y="1558"/>
                  </a:lnTo>
                  <a:cubicBezTo>
                    <a:pt x="3451" y="1707"/>
                    <a:pt x="3497" y="1871"/>
                    <a:pt x="3497" y="2045"/>
                  </a:cubicBezTo>
                  <a:cubicBezTo>
                    <a:pt x="3497" y="2634"/>
                    <a:pt x="2846" y="4088"/>
                    <a:pt x="1861" y="4088"/>
                  </a:cubicBezTo>
                  <a:cubicBezTo>
                    <a:pt x="1584" y="4088"/>
                    <a:pt x="1336" y="3966"/>
                    <a:pt x="1119" y="3787"/>
                  </a:cubicBezTo>
                  <a:lnTo>
                    <a:pt x="1" y="4897"/>
                  </a:lnTo>
                  <a:cubicBezTo>
                    <a:pt x="75" y="4946"/>
                    <a:pt x="147" y="4997"/>
                    <a:pt x="226" y="5042"/>
                  </a:cubicBezTo>
                  <a:lnTo>
                    <a:pt x="226" y="6133"/>
                  </a:lnTo>
                  <a:cubicBezTo>
                    <a:pt x="226" y="6809"/>
                    <a:pt x="776" y="7386"/>
                    <a:pt x="1452" y="7386"/>
                  </a:cubicBezTo>
                  <a:lnTo>
                    <a:pt x="1861" y="7386"/>
                  </a:lnTo>
                  <a:lnTo>
                    <a:pt x="1861" y="6144"/>
                  </a:lnTo>
                  <a:cubicBezTo>
                    <a:pt x="1861" y="5935"/>
                    <a:pt x="2015" y="5749"/>
                    <a:pt x="2223" y="5727"/>
                  </a:cubicBezTo>
                  <a:cubicBezTo>
                    <a:pt x="2239" y="5725"/>
                    <a:pt x="2254" y="5724"/>
                    <a:pt x="2269" y="5724"/>
                  </a:cubicBezTo>
                  <a:cubicBezTo>
                    <a:pt x="2496" y="5724"/>
                    <a:pt x="2680" y="5907"/>
                    <a:pt x="2680" y="6133"/>
                  </a:cubicBezTo>
                  <a:lnTo>
                    <a:pt x="2680" y="7386"/>
                  </a:lnTo>
                  <a:lnTo>
                    <a:pt x="3497" y="7386"/>
                  </a:lnTo>
                  <a:lnTo>
                    <a:pt x="3497" y="6144"/>
                  </a:lnTo>
                  <a:cubicBezTo>
                    <a:pt x="3497" y="5933"/>
                    <a:pt x="3651" y="5749"/>
                    <a:pt x="3858" y="5727"/>
                  </a:cubicBezTo>
                  <a:cubicBezTo>
                    <a:pt x="3874" y="5725"/>
                    <a:pt x="3889" y="5724"/>
                    <a:pt x="3905" y="5724"/>
                  </a:cubicBezTo>
                  <a:cubicBezTo>
                    <a:pt x="4131" y="5724"/>
                    <a:pt x="4315" y="5907"/>
                    <a:pt x="4315" y="6133"/>
                  </a:cubicBezTo>
                  <a:lnTo>
                    <a:pt x="4315" y="7386"/>
                  </a:lnTo>
                  <a:lnTo>
                    <a:pt x="5132" y="7386"/>
                  </a:lnTo>
                  <a:lnTo>
                    <a:pt x="5132" y="6144"/>
                  </a:lnTo>
                  <a:cubicBezTo>
                    <a:pt x="5132" y="5933"/>
                    <a:pt x="5286" y="5749"/>
                    <a:pt x="5494" y="5727"/>
                  </a:cubicBezTo>
                  <a:cubicBezTo>
                    <a:pt x="5509" y="5725"/>
                    <a:pt x="5525" y="5724"/>
                    <a:pt x="5540" y="5724"/>
                  </a:cubicBezTo>
                  <a:cubicBezTo>
                    <a:pt x="5767" y="5724"/>
                    <a:pt x="5951" y="5907"/>
                    <a:pt x="5951" y="6133"/>
                  </a:cubicBezTo>
                  <a:lnTo>
                    <a:pt x="5951" y="7386"/>
                  </a:lnTo>
                  <a:lnTo>
                    <a:pt x="6358" y="7386"/>
                  </a:lnTo>
                  <a:cubicBezTo>
                    <a:pt x="7036" y="7386"/>
                    <a:pt x="7586" y="6837"/>
                    <a:pt x="7586" y="6160"/>
                  </a:cubicBezTo>
                  <a:lnTo>
                    <a:pt x="7586" y="5040"/>
                  </a:lnTo>
                  <a:cubicBezTo>
                    <a:pt x="8671" y="4447"/>
                    <a:pt x="9221" y="3439"/>
                    <a:pt x="9221" y="2044"/>
                  </a:cubicBezTo>
                  <a:cubicBezTo>
                    <a:pt x="9221" y="1403"/>
                    <a:pt x="9099" y="706"/>
                    <a:pt x="8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07" name="Google Shape;107;p29"/>
          <p:cNvSpPr/>
          <p:nvPr/>
        </p:nvSpPr>
        <p:spPr>
          <a:xfrm>
            <a:off x="15955709" y="11477017"/>
            <a:ext cx="582317" cy="58231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108" name="Google Shape;108;p29"/>
          <p:cNvSpPr/>
          <p:nvPr/>
        </p:nvSpPr>
        <p:spPr>
          <a:xfrm>
            <a:off x="16283079" y="4968822"/>
            <a:ext cx="2484305" cy="7301611"/>
          </a:xfrm>
          <a:custGeom>
            <a:avLst/>
            <a:gdLst/>
            <a:ahLst/>
            <a:cxnLst/>
            <a:rect l="l" t="t" r="r" b="b"/>
            <a:pathLst>
              <a:path w="79519" h="94549" extrusionOk="0">
                <a:moveTo>
                  <a:pt x="0" y="88704"/>
                </a:moveTo>
                <a:cubicBezTo>
                  <a:pt x="8050" y="88201"/>
                  <a:pt x="16252" y="86838"/>
                  <a:pt x="24192" y="88256"/>
                </a:cubicBezTo>
                <a:cubicBezTo>
                  <a:pt x="35986" y="90362"/>
                  <a:pt x="51561" y="99415"/>
                  <a:pt x="60032" y="90944"/>
                </a:cubicBezTo>
                <a:cubicBezTo>
                  <a:pt x="65605" y="85371"/>
                  <a:pt x="65774" y="75341"/>
                  <a:pt x="64064" y="67648"/>
                </a:cubicBezTo>
                <a:cubicBezTo>
                  <a:pt x="62418" y="60242"/>
                  <a:pt x="51565" y="56808"/>
                  <a:pt x="50624" y="49280"/>
                </a:cubicBezTo>
                <a:cubicBezTo>
                  <a:pt x="50309" y="46757"/>
                  <a:pt x="49397" y="43578"/>
                  <a:pt x="51072" y="41664"/>
                </a:cubicBezTo>
                <a:cubicBezTo>
                  <a:pt x="58056" y="33682"/>
                  <a:pt x="74013" y="34487"/>
                  <a:pt x="77952" y="24640"/>
                </a:cubicBezTo>
                <a:cubicBezTo>
                  <a:pt x="79284" y="21309"/>
                  <a:pt x="80390" y="16873"/>
                  <a:pt x="78400" y="13888"/>
                </a:cubicBezTo>
                <a:cubicBezTo>
                  <a:pt x="75251" y="9165"/>
                  <a:pt x="66005" y="5077"/>
                  <a:pt x="68544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" name="Action Button: Custom 13">
            <a:hlinkClick r:id="rId5" action="ppaction://hlinksldjump" highlightClick="1">
              <a:snd r:embed="rId6" name="click.wav"/>
            </a:hlinkClick>
          </p:cNvPr>
          <p:cNvSpPr/>
          <p:nvPr/>
        </p:nvSpPr>
        <p:spPr>
          <a:xfrm>
            <a:off x="20148186" y="12270964"/>
            <a:ext cx="808417" cy="60959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" y="7109376"/>
            <a:ext cx="3317967" cy="5125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16" y="4211328"/>
            <a:ext cx="13299291" cy="66150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60499" y="5108059"/>
            <a:ext cx="104251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3.1.2 </a:t>
            </a:r>
            <a:r>
              <a:rPr lang="en-ID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Menjelaskan</a:t>
            </a:r>
            <a:r>
              <a:rPr lang="en-ID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ID" sz="60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pengertian</a:t>
            </a:r>
            <a:r>
              <a:rPr lang="en-ID" sz="6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ID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peta</a:t>
            </a:r>
            <a:endParaRPr lang="en-ID" sz="60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3.1.4 </a:t>
            </a:r>
            <a:r>
              <a:rPr lang="en-US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Mendeskripsikan</a:t>
            </a:r>
            <a: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unsur-unsur</a:t>
            </a:r>
            <a:r>
              <a:rPr lang="en-US" sz="6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peta</a:t>
            </a:r>
            <a:endParaRPr lang="en-US" sz="60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1428750" indent="-1428750"/>
            <a: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3.1.5 </a:t>
            </a:r>
            <a:r>
              <a:rPr lang="en-US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Menyebutkan</a:t>
            </a:r>
            <a: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jenis-jenis</a:t>
            </a:r>
            <a:r>
              <a:rPr lang="en-US" sz="6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peta</a:t>
            </a:r>
            <a: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berdasarkan</a:t>
            </a:r>
            <a: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isinya</a:t>
            </a:r>
            <a:r>
              <a:rPr lang="en-US" sz="6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dan</a:t>
            </a:r>
            <a:r>
              <a:rPr lang="en-US" sz="6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skalanya</a:t>
            </a:r>
            <a:endParaRPr lang="en-US" sz="6000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3.1.7 </a:t>
            </a:r>
            <a:r>
              <a:rPr lang="en-US" sz="6000" dirty="0" err="1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Menyebutkan</a:t>
            </a:r>
            <a:r>
              <a:rPr lang="en-US" sz="60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manfaat</a:t>
            </a:r>
            <a:r>
              <a:rPr lang="en-US" sz="6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60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peta</a:t>
            </a:r>
            <a:endParaRPr lang="en-US" sz="60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7" name="Picture 6">
            <a:hlinkClick r:id="" action="ppaction://hlinkshowjump?jump=nextslide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617721" y="11577713"/>
            <a:ext cx="2014198" cy="2014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59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2074" y="-313509"/>
            <a:ext cx="6024624" cy="4057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94881">
            <a:off x="3144413" y="3010345"/>
            <a:ext cx="2615411" cy="109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10871">
            <a:off x="19548576" y="4926722"/>
            <a:ext cx="2615411" cy="402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387" y="1731139"/>
            <a:ext cx="17849189" cy="10805793"/>
          </a:xfrm>
          <a:prstGeom prst="rect">
            <a:avLst/>
          </a:prstGeom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3197134" y="1003374"/>
            <a:ext cx="16485839" cy="2288695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11000" dirty="0">
                <a:latin typeface="Chiller" panose="04020404031007020602" pitchFamily="82" charset="0"/>
              </a:rPr>
              <a:t>VIDEO</a:t>
            </a:r>
            <a:endParaRPr sz="11000" dirty="0">
              <a:latin typeface="Chiller" panose="04020404031007020602" pitchFamily="82" charset="0"/>
            </a:endParaRPr>
          </a:p>
        </p:txBody>
      </p:sp>
      <p:sp>
        <p:nvSpPr>
          <p:cNvPr id="159" name="Google Shape;159;p32"/>
          <p:cNvSpPr/>
          <p:nvPr/>
        </p:nvSpPr>
        <p:spPr>
          <a:xfrm>
            <a:off x="3915800" y="11246779"/>
            <a:ext cx="2603947" cy="253919"/>
          </a:xfrm>
          <a:custGeom>
            <a:avLst/>
            <a:gdLst/>
            <a:ahLst/>
            <a:cxnLst/>
            <a:rect l="l" t="t" r="r" b="b"/>
            <a:pathLst>
              <a:path w="75600" h="5557" extrusionOk="0">
                <a:moveTo>
                  <a:pt x="0" y="4394"/>
                </a:moveTo>
                <a:cubicBezTo>
                  <a:pt x="3432" y="2248"/>
                  <a:pt x="7662" y="109"/>
                  <a:pt x="11631" y="904"/>
                </a:cubicBezTo>
                <a:cubicBezTo>
                  <a:pt x="16200" y="1819"/>
                  <a:pt x="20153" y="5557"/>
                  <a:pt x="24812" y="5557"/>
                </a:cubicBezTo>
                <a:cubicBezTo>
                  <a:pt x="29516" y="5557"/>
                  <a:pt x="33326" y="1100"/>
                  <a:pt x="37994" y="517"/>
                </a:cubicBezTo>
                <a:cubicBezTo>
                  <a:pt x="43780" y="-205"/>
                  <a:pt x="49300" y="3435"/>
                  <a:pt x="55052" y="4394"/>
                </a:cubicBezTo>
                <a:cubicBezTo>
                  <a:pt x="59125" y="5073"/>
                  <a:pt x="62610" y="808"/>
                  <a:pt x="66683" y="129"/>
                </a:cubicBezTo>
                <a:cubicBezTo>
                  <a:pt x="69787" y="-389"/>
                  <a:pt x="72453" y="3231"/>
                  <a:pt x="75600" y="3231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73" name="Google Shape;173;p32"/>
          <p:cNvGrpSpPr/>
          <p:nvPr/>
        </p:nvGrpSpPr>
        <p:grpSpPr>
          <a:xfrm>
            <a:off x="18340124" y="9751779"/>
            <a:ext cx="634581" cy="589680"/>
            <a:chOff x="5481123" y="1891995"/>
            <a:chExt cx="269687" cy="250604"/>
          </a:xfrm>
        </p:grpSpPr>
        <p:sp>
          <p:nvSpPr>
            <p:cNvPr id="174" name="Google Shape;174;p32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0" name="Action Button: Custom 9">
            <a:hlinkClick r:id="rId9" action="ppaction://hlinksldjump" highlightClick="1">
              <a:snd r:embed="rId10" name="click.wav"/>
            </a:hlinkClick>
          </p:cNvPr>
          <p:cNvSpPr/>
          <p:nvPr/>
        </p:nvSpPr>
        <p:spPr>
          <a:xfrm>
            <a:off x="1041193" y="680476"/>
            <a:ext cx="549626" cy="41258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5" y="-75009"/>
            <a:ext cx="2135183" cy="2135183"/>
          </a:xfrm>
          <a:prstGeom prst="rect">
            <a:avLst/>
          </a:prstGeom>
        </p:spPr>
      </p:pic>
      <p:sp>
        <p:nvSpPr>
          <p:cNvPr id="12" name="Action Button: Custom 11">
            <a:hlinkClick r:id="rId12" action="ppaction://hlinksldjump" highlightClick="1">
              <a:snd r:embed="rId10" name="click.wav"/>
            </a:hlinkClick>
          </p:cNvPr>
          <p:cNvSpPr/>
          <p:nvPr/>
        </p:nvSpPr>
        <p:spPr>
          <a:xfrm>
            <a:off x="2023874" y="12028470"/>
            <a:ext cx="603582" cy="474427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rId12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17" y="11181048"/>
            <a:ext cx="2169269" cy="2169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176018" y="7426157"/>
            <a:ext cx="2708581" cy="41841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83211" y="886770"/>
            <a:ext cx="1688738" cy="1688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799686" y="5354797"/>
            <a:ext cx="5072312" cy="4602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72546" y="1938860"/>
            <a:ext cx="621846" cy="5852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5547" y="9225600"/>
            <a:ext cx="621846" cy="5852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73664" y="10991121"/>
            <a:ext cx="621846" cy="5852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8836" y="2963293"/>
            <a:ext cx="621846" cy="585267"/>
          </a:xfrm>
          <a:prstGeom prst="rect">
            <a:avLst/>
          </a:prstGeom>
        </p:spPr>
      </p:pic>
      <p:pic>
        <p:nvPicPr>
          <p:cNvPr id="20" name="videoplayback (1)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708893" y="3385210"/>
            <a:ext cx="14046727" cy="7625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74711">
            <a:off x="17882833" y="10671491"/>
            <a:ext cx="786673" cy="781094"/>
          </a:xfrm>
          <a:prstGeom prst="rect">
            <a:avLst/>
          </a:prstGeom>
        </p:spPr>
      </p:pic>
      <p:grpSp>
        <p:nvGrpSpPr>
          <p:cNvPr id="176" name="Google Shape;176;p32"/>
          <p:cNvGrpSpPr/>
          <p:nvPr/>
        </p:nvGrpSpPr>
        <p:grpSpPr>
          <a:xfrm>
            <a:off x="18501007" y="10577216"/>
            <a:ext cx="856864" cy="849856"/>
            <a:chOff x="6649223" y="5177169"/>
            <a:chExt cx="378868" cy="375769"/>
          </a:xfrm>
        </p:grpSpPr>
        <p:sp>
          <p:nvSpPr>
            <p:cNvPr id="177" name="Google Shape;177;p32"/>
            <p:cNvSpPr/>
            <p:nvPr/>
          </p:nvSpPr>
          <p:spPr>
            <a:xfrm>
              <a:off x="6805608" y="5398170"/>
              <a:ext cx="66072" cy="22033"/>
            </a:xfrm>
            <a:custGeom>
              <a:avLst/>
              <a:gdLst/>
              <a:ahLst/>
              <a:cxnLst/>
              <a:rect l="l" t="t" r="r" b="b"/>
              <a:pathLst>
                <a:path w="2453" h="818" extrusionOk="0">
                  <a:moveTo>
                    <a:pt x="0" y="1"/>
                  </a:moveTo>
                  <a:lnTo>
                    <a:pt x="0" y="817"/>
                  </a:lnTo>
                  <a:lnTo>
                    <a:pt x="2452" y="817"/>
                  </a:lnTo>
                  <a:lnTo>
                    <a:pt x="2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6680279" y="5177169"/>
              <a:ext cx="315328" cy="220921"/>
            </a:xfrm>
            <a:custGeom>
              <a:avLst/>
              <a:gdLst/>
              <a:ahLst/>
              <a:cxnLst/>
              <a:rect l="l" t="t" r="r" b="b"/>
              <a:pathLst>
                <a:path w="11707" h="8202" extrusionOk="0">
                  <a:moveTo>
                    <a:pt x="6695" y="3694"/>
                  </a:moveTo>
                  <a:cubicBezTo>
                    <a:pt x="6920" y="3694"/>
                    <a:pt x="7104" y="3878"/>
                    <a:pt x="7104" y="4104"/>
                  </a:cubicBezTo>
                  <a:cubicBezTo>
                    <a:pt x="7104" y="4291"/>
                    <a:pt x="6967" y="4440"/>
                    <a:pt x="6763" y="4488"/>
                  </a:cubicBezTo>
                  <a:cubicBezTo>
                    <a:pt x="6637" y="4354"/>
                    <a:pt x="6482" y="4251"/>
                    <a:pt x="6308" y="4186"/>
                  </a:cubicBezTo>
                  <a:cubicBezTo>
                    <a:pt x="6301" y="4158"/>
                    <a:pt x="6285" y="4132"/>
                    <a:pt x="6285" y="4104"/>
                  </a:cubicBezTo>
                  <a:cubicBezTo>
                    <a:pt x="6285" y="3878"/>
                    <a:pt x="6469" y="3694"/>
                    <a:pt x="6695" y="3694"/>
                  </a:cubicBezTo>
                  <a:close/>
                  <a:moveTo>
                    <a:pt x="5059" y="3694"/>
                  </a:moveTo>
                  <a:cubicBezTo>
                    <a:pt x="5284" y="3694"/>
                    <a:pt x="5468" y="3878"/>
                    <a:pt x="5468" y="4104"/>
                  </a:cubicBezTo>
                  <a:cubicBezTo>
                    <a:pt x="5468" y="4132"/>
                    <a:pt x="5451" y="4158"/>
                    <a:pt x="5445" y="4186"/>
                  </a:cubicBezTo>
                  <a:cubicBezTo>
                    <a:pt x="5267" y="4253"/>
                    <a:pt x="5110" y="4361"/>
                    <a:pt x="4981" y="4497"/>
                  </a:cubicBezTo>
                  <a:cubicBezTo>
                    <a:pt x="4794" y="4459"/>
                    <a:pt x="4650" y="4302"/>
                    <a:pt x="4650" y="4104"/>
                  </a:cubicBezTo>
                  <a:cubicBezTo>
                    <a:pt x="4650" y="3878"/>
                    <a:pt x="4834" y="3694"/>
                    <a:pt x="5059" y="3694"/>
                  </a:cubicBezTo>
                  <a:close/>
                  <a:moveTo>
                    <a:pt x="5876" y="4921"/>
                  </a:moveTo>
                  <a:cubicBezTo>
                    <a:pt x="6103" y="4921"/>
                    <a:pt x="6285" y="5105"/>
                    <a:pt x="6285" y="5330"/>
                  </a:cubicBezTo>
                  <a:cubicBezTo>
                    <a:pt x="6285" y="5555"/>
                    <a:pt x="6103" y="5739"/>
                    <a:pt x="5876" y="5739"/>
                  </a:cubicBezTo>
                  <a:cubicBezTo>
                    <a:pt x="5651" y="5739"/>
                    <a:pt x="5468" y="5555"/>
                    <a:pt x="5468" y="5330"/>
                  </a:cubicBezTo>
                  <a:cubicBezTo>
                    <a:pt x="5468" y="5105"/>
                    <a:pt x="5651" y="4921"/>
                    <a:pt x="5876" y="4921"/>
                  </a:cubicBezTo>
                  <a:close/>
                  <a:moveTo>
                    <a:pt x="8092" y="0"/>
                  </a:moveTo>
                  <a:cubicBezTo>
                    <a:pt x="7287" y="0"/>
                    <a:pt x="6478" y="334"/>
                    <a:pt x="5863" y="923"/>
                  </a:cubicBezTo>
                  <a:cubicBezTo>
                    <a:pt x="5247" y="333"/>
                    <a:pt x="4435" y="1"/>
                    <a:pt x="3631" y="1"/>
                  </a:cubicBezTo>
                  <a:cubicBezTo>
                    <a:pt x="3527" y="1"/>
                    <a:pt x="3424" y="6"/>
                    <a:pt x="3321" y="18"/>
                  </a:cubicBezTo>
                  <a:cubicBezTo>
                    <a:pt x="2562" y="100"/>
                    <a:pt x="1920" y="505"/>
                    <a:pt x="1557" y="1082"/>
                  </a:cubicBezTo>
                  <a:cubicBezTo>
                    <a:pt x="1414" y="1309"/>
                    <a:pt x="1527" y="1610"/>
                    <a:pt x="1782" y="1689"/>
                  </a:cubicBezTo>
                  <a:cubicBezTo>
                    <a:pt x="1922" y="1732"/>
                    <a:pt x="2058" y="1781"/>
                    <a:pt x="2194" y="1837"/>
                  </a:cubicBezTo>
                  <a:cubicBezTo>
                    <a:pt x="1598" y="2024"/>
                    <a:pt x="1067" y="2373"/>
                    <a:pt x="681" y="2851"/>
                  </a:cubicBezTo>
                  <a:cubicBezTo>
                    <a:pt x="194" y="3453"/>
                    <a:pt x="1" y="4185"/>
                    <a:pt x="148" y="4859"/>
                  </a:cubicBezTo>
                  <a:cubicBezTo>
                    <a:pt x="192" y="5054"/>
                    <a:pt x="364" y="5179"/>
                    <a:pt x="549" y="5179"/>
                  </a:cubicBezTo>
                  <a:cubicBezTo>
                    <a:pt x="614" y="5179"/>
                    <a:pt x="680" y="5163"/>
                    <a:pt x="743" y="5130"/>
                  </a:cubicBezTo>
                  <a:cubicBezTo>
                    <a:pt x="1079" y="4949"/>
                    <a:pt x="1435" y="4806"/>
                    <a:pt x="1803" y="4705"/>
                  </a:cubicBezTo>
                  <a:lnTo>
                    <a:pt x="1803" y="4705"/>
                  </a:lnTo>
                  <a:cubicBezTo>
                    <a:pt x="1547" y="5260"/>
                    <a:pt x="1447" y="5874"/>
                    <a:pt x="1528" y="6459"/>
                  </a:cubicBezTo>
                  <a:cubicBezTo>
                    <a:pt x="1628" y="7187"/>
                    <a:pt x="1985" y="7784"/>
                    <a:pt x="2534" y="8136"/>
                  </a:cubicBezTo>
                  <a:cubicBezTo>
                    <a:pt x="2603" y="8181"/>
                    <a:pt x="2680" y="8201"/>
                    <a:pt x="2755" y="8201"/>
                  </a:cubicBezTo>
                  <a:cubicBezTo>
                    <a:pt x="2927" y="8201"/>
                    <a:pt x="3093" y="8092"/>
                    <a:pt x="3148" y="7911"/>
                  </a:cubicBezTo>
                  <a:cubicBezTo>
                    <a:pt x="3425" y="6989"/>
                    <a:pt x="3952" y="6188"/>
                    <a:pt x="4653" y="5544"/>
                  </a:cubicBezTo>
                  <a:lnTo>
                    <a:pt x="4653" y="7387"/>
                  </a:lnTo>
                  <a:lnTo>
                    <a:pt x="7107" y="7387"/>
                  </a:lnTo>
                  <a:lnTo>
                    <a:pt x="7107" y="5573"/>
                  </a:lnTo>
                  <a:cubicBezTo>
                    <a:pt x="7792" y="6210"/>
                    <a:pt x="8306" y="7003"/>
                    <a:pt x="8581" y="7911"/>
                  </a:cubicBezTo>
                  <a:cubicBezTo>
                    <a:pt x="8635" y="8092"/>
                    <a:pt x="8801" y="8201"/>
                    <a:pt x="8974" y="8201"/>
                  </a:cubicBezTo>
                  <a:cubicBezTo>
                    <a:pt x="9049" y="8201"/>
                    <a:pt x="9125" y="8180"/>
                    <a:pt x="9193" y="8136"/>
                  </a:cubicBezTo>
                  <a:cubicBezTo>
                    <a:pt x="9742" y="7784"/>
                    <a:pt x="10099" y="7189"/>
                    <a:pt x="10199" y="6461"/>
                  </a:cubicBezTo>
                  <a:cubicBezTo>
                    <a:pt x="10279" y="5875"/>
                    <a:pt x="10179" y="5263"/>
                    <a:pt x="9927" y="4708"/>
                  </a:cubicBezTo>
                  <a:lnTo>
                    <a:pt x="9927" y="4708"/>
                  </a:lnTo>
                  <a:cubicBezTo>
                    <a:pt x="10289" y="4810"/>
                    <a:pt x="10636" y="4951"/>
                    <a:pt x="10965" y="5128"/>
                  </a:cubicBezTo>
                  <a:cubicBezTo>
                    <a:pt x="11028" y="5162"/>
                    <a:pt x="11095" y="5178"/>
                    <a:pt x="11160" y="5178"/>
                  </a:cubicBezTo>
                  <a:cubicBezTo>
                    <a:pt x="11345" y="5178"/>
                    <a:pt x="11518" y="5053"/>
                    <a:pt x="11561" y="4857"/>
                  </a:cubicBezTo>
                  <a:cubicBezTo>
                    <a:pt x="11707" y="4185"/>
                    <a:pt x="11512" y="3455"/>
                    <a:pt x="11027" y="2852"/>
                  </a:cubicBezTo>
                  <a:cubicBezTo>
                    <a:pt x="10638" y="2373"/>
                    <a:pt x="10118" y="2026"/>
                    <a:pt x="9528" y="1840"/>
                  </a:cubicBezTo>
                  <a:cubicBezTo>
                    <a:pt x="9666" y="1783"/>
                    <a:pt x="9804" y="1732"/>
                    <a:pt x="9945" y="1689"/>
                  </a:cubicBezTo>
                  <a:cubicBezTo>
                    <a:pt x="10202" y="1610"/>
                    <a:pt x="10314" y="1309"/>
                    <a:pt x="10172" y="1082"/>
                  </a:cubicBezTo>
                  <a:cubicBezTo>
                    <a:pt x="9808" y="505"/>
                    <a:pt x="9164" y="100"/>
                    <a:pt x="8406" y="18"/>
                  </a:cubicBezTo>
                  <a:cubicBezTo>
                    <a:pt x="8302" y="6"/>
                    <a:pt x="8197" y="0"/>
                    <a:pt x="8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6649223" y="5442208"/>
              <a:ext cx="378868" cy="110730"/>
            </a:xfrm>
            <a:custGeom>
              <a:avLst/>
              <a:gdLst/>
              <a:ahLst/>
              <a:cxnLst/>
              <a:rect l="l" t="t" r="r" b="b"/>
              <a:pathLst>
                <a:path w="14066" h="4111" extrusionOk="0">
                  <a:moveTo>
                    <a:pt x="5806" y="1"/>
                  </a:moveTo>
                  <a:lnTo>
                    <a:pt x="5806" y="891"/>
                  </a:lnTo>
                  <a:cubicBezTo>
                    <a:pt x="3982" y="1088"/>
                    <a:pt x="2404" y="1735"/>
                    <a:pt x="1568" y="2618"/>
                  </a:cubicBezTo>
                  <a:cubicBezTo>
                    <a:pt x="1262" y="2688"/>
                    <a:pt x="938" y="2807"/>
                    <a:pt x="667" y="2988"/>
                  </a:cubicBezTo>
                  <a:cubicBezTo>
                    <a:pt x="556" y="3061"/>
                    <a:pt x="438" y="3123"/>
                    <a:pt x="316" y="3169"/>
                  </a:cubicBezTo>
                  <a:cubicBezTo>
                    <a:pt x="107" y="3251"/>
                    <a:pt x="1" y="3487"/>
                    <a:pt x="83" y="3698"/>
                  </a:cubicBezTo>
                  <a:cubicBezTo>
                    <a:pt x="145" y="3861"/>
                    <a:pt x="300" y="3959"/>
                    <a:pt x="464" y="3959"/>
                  </a:cubicBezTo>
                  <a:cubicBezTo>
                    <a:pt x="513" y="3959"/>
                    <a:pt x="563" y="3950"/>
                    <a:pt x="611" y="3932"/>
                  </a:cubicBezTo>
                  <a:cubicBezTo>
                    <a:pt x="789" y="3863"/>
                    <a:pt x="960" y="3775"/>
                    <a:pt x="1120" y="3668"/>
                  </a:cubicBezTo>
                  <a:cubicBezTo>
                    <a:pt x="1424" y="3466"/>
                    <a:pt x="1779" y="3365"/>
                    <a:pt x="2133" y="3365"/>
                  </a:cubicBezTo>
                  <a:cubicBezTo>
                    <a:pt x="2488" y="3365"/>
                    <a:pt x="2842" y="3466"/>
                    <a:pt x="3146" y="3668"/>
                  </a:cubicBezTo>
                  <a:cubicBezTo>
                    <a:pt x="3588" y="3962"/>
                    <a:pt x="4094" y="4110"/>
                    <a:pt x="4600" y="4110"/>
                  </a:cubicBezTo>
                  <a:cubicBezTo>
                    <a:pt x="5106" y="4110"/>
                    <a:pt x="5612" y="3962"/>
                    <a:pt x="6054" y="3668"/>
                  </a:cubicBezTo>
                  <a:cubicBezTo>
                    <a:pt x="6357" y="3466"/>
                    <a:pt x="6705" y="3365"/>
                    <a:pt x="7053" y="3365"/>
                  </a:cubicBezTo>
                  <a:cubicBezTo>
                    <a:pt x="7401" y="3365"/>
                    <a:pt x="7748" y="3466"/>
                    <a:pt x="8052" y="3668"/>
                  </a:cubicBezTo>
                  <a:cubicBezTo>
                    <a:pt x="8494" y="3963"/>
                    <a:pt x="9000" y="4110"/>
                    <a:pt x="9506" y="4110"/>
                  </a:cubicBezTo>
                  <a:cubicBezTo>
                    <a:pt x="10012" y="4110"/>
                    <a:pt x="10517" y="3963"/>
                    <a:pt x="10960" y="3668"/>
                  </a:cubicBezTo>
                  <a:cubicBezTo>
                    <a:pt x="11263" y="3466"/>
                    <a:pt x="11611" y="3365"/>
                    <a:pt x="11959" y="3365"/>
                  </a:cubicBezTo>
                  <a:cubicBezTo>
                    <a:pt x="12307" y="3365"/>
                    <a:pt x="12655" y="3466"/>
                    <a:pt x="12958" y="3668"/>
                  </a:cubicBezTo>
                  <a:cubicBezTo>
                    <a:pt x="13106" y="3765"/>
                    <a:pt x="13287" y="3847"/>
                    <a:pt x="13445" y="3913"/>
                  </a:cubicBezTo>
                  <a:cubicBezTo>
                    <a:pt x="13496" y="3934"/>
                    <a:pt x="13549" y="3944"/>
                    <a:pt x="13601" y="3944"/>
                  </a:cubicBezTo>
                  <a:cubicBezTo>
                    <a:pt x="13761" y="3944"/>
                    <a:pt x="13915" y="3847"/>
                    <a:pt x="13980" y="3689"/>
                  </a:cubicBezTo>
                  <a:cubicBezTo>
                    <a:pt x="14066" y="3481"/>
                    <a:pt x="13966" y="3242"/>
                    <a:pt x="13756" y="3156"/>
                  </a:cubicBezTo>
                  <a:cubicBezTo>
                    <a:pt x="13647" y="3111"/>
                    <a:pt x="13540" y="3056"/>
                    <a:pt x="13439" y="2988"/>
                  </a:cubicBezTo>
                  <a:cubicBezTo>
                    <a:pt x="13153" y="2797"/>
                    <a:pt x="12811" y="2674"/>
                    <a:pt x="12487" y="2607"/>
                  </a:cubicBezTo>
                  <a:cubicBezTo>
                    <a:pt x="11647" y="1728"/>
                    <a:pt x="10075" y="1088"/>
                    <a:pt x="8260" y="891"/>
                  </a:cubicBezTo>
                  <a:lnTo>
                    <a:pt x="8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999167" y="3451462"/>
            <a:ext cx="621846" cy="585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98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38" y="4734637"/>
            <a:ext cx="15821301" cy="7302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2093" y="-189567"/>
            <a:ext cx="5324173" cy="4140119"/>
          </a:xfrm>
          <a:prstGeom prst="rect">
            <a:avLst/>
          </a:prstGeom>
        </p:spPr>
      </p:pic>
      <p:sp>
        <p:nvSpPr>
          <p:cNvPr id="267" name="Google Shape;267;p35"/>
          <p:cNvSpPr/>
          <p:nvPr/>
        </p:nvSpPr>
        <p:spPr>
          <a:xfrm>
            <a:off x="19998092" y="5642015"/>
            <a:ext cx="1199840" cy="1191989"/>
          </a:xfrm>
          <a:custGeom>
            <a:avLst/>
            <a:gdLst/>
            <a:ahLst/>
            <a:cxnLst/>
            <a:rect l="l" t="t" r="r" b="b"/>
            <a:pathLst>
              <a:path w="36536" h="36297" extrusionOk="0">
                <a:moveTo>
                  <a:pt x="15756" y="0"/>
                </a:moveTo>
                <a:cubicBezTo>
                  <a:pt x="15649" y="0"/>
                  <a:pt x="15533" y="35"/>
                  <a:pt x="15411" y="115"/>
                </a:cubicBezTo>
                <a:cubicBezTo>
                  <a:pt x="10175" y="3557"/>
                  <a:pt x="9109" y="11738"/>
                  <a:pt x="14611" y="15483"/>
                </a:cubicBezTo>
                <a:cubicBezTo>
                  <a:pt x="9170" y="19046"/>
                  <a:pt x="1983" y="28681"/>
                  <a:pt x="6140" y="34995"/>
                </a:cubicBezTo>
                <a:cubicBezTo>
                  <a:pt x="5930" y="35025"/>
                  <a:pt x="5719" y="35040"/>
                  <a:pt x="5509" y="35040"/>
                </a:cubicBezTo>
                <a:cubicBezTo>
                  <a:pt x="3394" y="35040"/>
                  <a:pt x="1293" y="33565"/>
                  <a:pt x="455" y="31008"/>
                </a:cubicBezTo>
                <a:cubicBezTo>
                  <a:pt x="417" y="30903"/>
                  <a:pt x="317" y="30851"/>
                  <a:pt x="221" y="30851"/>
                </a:cubicBezTo>
                <a:cubicBezTo>
                  <a:pt x="108" y="30851"/>
                  <a:pt x="0" y="30924"/>
                  <a:pt x="7" y="31069"/>
                </a:cubicBezTo>
                <a:cubicBezTo>
                  <a:pt x="187" y="34240"/>
                  <a:pt x="2665" y="35844"/>
                  <a:pt x="5222" y="35844"/>
                </a:cubicBezTo>
                <a:cubicBezTo>
                  <a:pt x="7141" y="35844"/>
                  <a:pt x="9105" y="34941"/>
                  <a:pt x="10175" y="33117"/>
                </a:cubicBezTo>
                <a:cubicBezTo>
                  <a:pt x="11659" y="35260"/>
                  <a:pt x="13959" y="36297"/>
                  <a:pt x="16259" y="36297"/>
                </a:cubicBezTo>
                <a:cubicBezTo>
                  <a:pt x="18863" y="36297"/>
                  <a:pt x="21467" y="34969"/>
                  <a:pt x="22889" y="32414"/>
                </a:cubicBezTo>
                <a:cubicBezTo>
                  <a:pt x="24122" y="34275"/>
                  <a:pt x="26321" y="35276"/>
                  <a:pt x="28472" y="35276"/>
                </a:cubicBezTo>
                <a:cubicBezTo>
                  <a:pt x="30720" y="35276"/>
                  <a:pt x="32915" y="34185"/>
                  <a:pt x="33906" y="31844"/>
                </a:cubicBezTo>
                <a:cubicBezTo>
                  <a:pt x="34086" y="31429"/>
                  <a:pt x="33736" y="30907"/>
                  <a:pt x="33355" y="30907"/>
                </a:cubicBezTo>
                <a:cubicBezTo>
                  <a:pt x="33225" y="30907"/>
                  <a:pt x="33090" y="30968"/>
                  <a:pt x="32973" y="31117"/>
                </a:cubicBezTo>
                <a:cubicBezTo>
                  <a:pt x="31535" y="32935"/>
                  <a:pt x="29686" y="33996"/>
                  <a:pt x="27836" y="33996"/>
                </a:cubicBezTo>
                <a:cubicBezTo>
                  <a:pt x="26270" y="33996"/>
                  <a:pt x="24703" y="33235"/>
                  <a:pt x="23386" y="31529"/>
                </a:cubicBezTo>
                <a:cubicBezTo>
                  <a:pt x="23362" y="31505"/>
                  <a:pt x="23337" y="31493"/>
                  <a:pt x="23313" y="31469"/>
                </a:cubicBezTo>
                <a:cubicBezTo>
                  <a:pt x="23321" y="31139"/>
                  <a:pt x="23029" y="30875"/>
                  <a:pt x="22750" y="30875"/>
                </a:cubicBezTo>
                <a:cubicBezTo>
                  <a:pt x="22598" y="30875"/>
                  <a:pt x="22450" y="30953"/>
                  <a:pt x="22356" y="31141"/>
                </a:cubicBezTo>
                <a:cubicBezTo>
                  <a:pt x="21532" y="32753"/>
                  <a:pt x="20356" y="33868"/>
                  <a:pt x="19011" y="34523"/>
                </a:cubicBezTo>
                <a:cubicBezTo>
                  <a:pt x="17641" y="28717"/>
                  <a:pt x="18138" y="23567"/>
                  <a:pt x="19811" y="17895"/>
                </a:cubicBezTo>
                <a:cubicBezTo>
                  <a:pt x="19811" y="17858"/>
                  <a:pt x="19823" y="17822"/>
                  <a:pt x="19835" y="17785"/>
                </a:cubicBezTo>
                <a:cubicBezTo>
                  <a:pt x="19915" y="17514"/>
                  <a:pt x="19674" y="17301"/>
                  <a:pt x="19441" y="17301"/>
                </a:cubicBezTo>
                <a:cubicBezTo>
                  <a:pt x="19321" y="17301"/>
                  <a:pt x="19202" y="17358"/>
                  <a:pt x="19132" y="17495"/>
                </a:cubicBezTo>
                <a:cubicBezTo>
                  <a:pt x="16417" y="22803"/>
                  <a:pt x="16187" y="29275"/>
                  <a:pt x="17847" y="34947"/>
                </a:cubicBezTo>
                <a:cubicBezTo>
                  <a:pt x="17301" y="35089"/>
                  <a:pt x="16740" y="35161"/>
                  <a:pt x="16176" y="35161"/>
                </a:cubicBezTo>
                <a:cubicBezTo>
                  <a:pt x="14150" y="35161"/>
                  <a:pt x="12090" y="34235"/>
                  <a:pt x="10563" y="32329"/>
                </a:cubicBezTo>
                <a:cubicBezTo>
                  <a:pt x="10563" y="32317"/>
                  <a:pt x="10575" y="32317"/>
                  <a:pt x="10575" y="32305"/>
                </a:cubicBezTo>
                <a:cubicBezTo>
                  <a:pt x="10672" y="32067"/>
                  <a:pt x="10455" y="31880"/>
                  <a:pt x="10245" y="31880"/>
                </a:cubicBezTo>
                <a:cubicBezTo>
                  <a:pt x="10167" y="31880"/>
                  <a:pt x="10089" y="31906"/>
                  <a:pt x="10030" y="31966"/>
                </a:cubicBezTo>
                <a:cubicBezTo>
                  <a:pt x="9824" y="32002"/>
                  <a:pt x="9654" y="32184"/>
                  <a:pt x="9739" y="32426"/>
                </a:cubicBezTo>
                <a:cubicBezTo>
                  <a:pt x="8951" y="33796"/>
                  <a:pt x="7848" y="34583"/>
                  <a:pt x="6661" y="34898"/>
                </a:cubicBezTo>
                <a:cubicBezTo>
                  <a:pt x="6661" y="34874"/>
                  <a:pt x="6685" y="34850"/>
                  <a:pt x="6673" y="34814"/>
                </a:cubicBezTo>
                <a:cubicBezTo>
                  <a:pt x="5206" y="27057"/>
                  <a:pt x="10078" y="20440"/>
                  <a:pt x="15751" y="15761"/>
                </a:cubicBezTo>
                <a:cubicBezTo>
                  <a:pt x="16053" y="15531"/>
                  <a:pt x="15811" y="15107"/>
                  <a:pt x="15496" y="15059"/>
                </a:cubicBezTo>
                <a:cubicBezTo>
                  <a:pt x="15484" y="14986"/>
                  <a:pt x="15448" y="14925"/>
                  <a:pt x="15411" y="14877"/>
                </a:cubicBezTo>
                <a:cubicBezTo>
                  <a:pt x="11630" y="10586"/>
                  <a:pt x="11181" y="4951"/>
                  <a:pt x="16066" y="1230"/>
                </a:cubicBezTo>
                <a:cubicBezTo>
                  <a:pt x="16114" y="1194"/>
                  <a:pt x="16138" y="1145"/>
                  <a:pt x="16175" y="1109"/>
                </a:cubicBezTo>
                <a:cubicBezTo>
                  <a:pt x="17205" y="2515"/>
                  <a:pt x="18671" y="3533"/>
                  <a:pt x="19508" y="5193"/>
                </a:cubicBezTo>
                <a:cubicBezTo>
                  <a:pt x="20671" y="7484"/>
                  <a:pt x="20938" y="9980"/>
                  <a:pt x="20477" y="12489"/>
                </a:cubicBezTo>
                <a:cubicBezTo>
                  <a:pt x="20392" y="12562"/>
                  <a:pt x="20295" y="12622"/>
                  <a:pt x="20198" y="12695"/>
                </a:cubicBezTo>
                <a:cubicBezTo>
                  <a:pt x="19995" y="12855"/>
                  <a:pt x="20066" y="13251"/>
                  <a:pt x="20318" y="13251"/>
                </a:cubicBezTo>
                <a:cubicBezTo>
                  <a:pt x="20351" y="13251"/>
                  <a:pt x="20389" y="13244"/>
                  <a:pt x="20429" y="13228"/>
                </a:cubicBezTo>
                <a:cubicBezTo>
                  <a:pt x="20501" y="13192"/>
                  <a:pt x="20574" y="13168"/>
                  <a:pt x="20635" y="13131"/>
                </a:cubicBezTo>
                <a:cubicBezTo>
                  <a:pt x="20780" y="13293"/>
                  <a:pt x="20991" y="13386"/>
                  <a:pt x="21192" y="13386"/>
                </a:cubicBezTo>
                <a:cubicBezTo>
                  <a:pt x="21442" y="13386"/>
                  <a:pt x="21676" y="13243"/>
                  <a:pt x="21750" y="12913"/>
                </a:cubicBezTo>
                <a:lnTo>
                  <a:pt x="21786" y="12707"/>
                </a:lnTo>
                <a:cubicBezTo>
                  <a:pt x="23847" y="11967"/>
                  <a:pt x="25899" y="11549"/>
                  <a:pt x="27932" y="11549"/>
                </a:cubicBezTo>
                <a:cubicBezTo>
                  <a:pt x="30395" y="11549"/>
                  <a:pt x="32831" y="12162"/>
                  <a:pt x="35227" y="13556"/>
                </a:cubicBezTo>
                <a:cubicBezTo>
                  <a:pt x="32654" y="16960"/>
                  <a:pt x="28997" y="17764"/>
                  <a:pt x="25133" y="17764"/>
                </a:cubicBezTo>
                <a:cubicBezTo>
                  <a:pt x="23591" y="17764"/>
                  <a:pt x="22017" y="17636"/>
                  <a:pt x="20465" y="17495"/>
                </a:cubicBezTo>
                <a:cubicBezTo>
                  <a:pt x="20437" y="17492"/>
                  <a:pt x="20410" y="17490"/>
                  <a:pt x="20384" y="17490"/>
                </a:cubicBezTo>
                <a:cubicBezTo>
                  <a:pt x="20093" y="17490"/>
                  <a:pt x="19912" y="17671"/>
                  <a:pt x="19823" y="17882"/>
                </a:cubicBezTo>
                <a:cubicBezTo>
                  <a:pt x="19702" y="18282"/>
                  <a:pt x="19920" y="18840"/>
                  <a:pt x="20465" y="18913"/>
                </a:cubicBezTo>
                <a:cubicBezTo>
                  <a:pt x="21927" y="19087"/>
                  <a:pt x="23527" y="19226"/>
                  <a:pt x="25139" y="19226"/>
                </a:cubicBezTo>
                <a:cubicBezTo>
                  <a:pt x="29690" y="19226"/>
                  <a:pt x="34339" y="18120"/>
                  <a:pt x="36245" y="13592"/>
                </a:cubicBezTo>
                <a:cubicBezTo>
                  <a:pt x="36487" y="13325"/>
                  <a:pt x="36536" y="12877"/>
                  <a:pt x="36136" y="12622"/>
                </a:cubicBezTo>
                <a:cubicBezTo>
                  <a:pt x="33697" y="11079"/>
                  <a:pt x="30762" y="10204"/>
                  <a:pt x="27861" y="10204"/>
                </a:cubicBezTo>
                <a:cubicBezTo>
                  <a:pt x="25817" y="10204"/>
                  <a:pt x="23791" y="10638"/>
                  <a:pt x="21968" y="11580"/>
                </a:cubicBezTo>
                <a:cubicBezTo>
                  <a:pt x="22222" y="9386"/>
                  <a:pt x="21871" y="7169"/>
                  <a:pt x="20926" y="5145"/>
                </a:cubicBezTo>
                <a:cubicBezTo>
                  <a:pt x="20077" y="3290"/>
                  <a:pt x="18380" y="745"/>
                  <a:pt x="16235" y="297"/>
                </a:cubicBezTo>
                <a:cubicBezTo>
                  <a:pt x="16125" y="123"/>
                  <a:pt x="15957" y="0"/>
                  <a:pt x="15756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74" name="Google Shape;274;p35"/>
          <p:cNvSpPr/>
          <p:nvPr/>
        </p:nvSpPr>
        <p:spPr>
          <a:xfrm>
            <a:off x="9229835" y="9887547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76" name="Google Shape;276;p35"/>
          <p:cNvSpPr/>
          <p:nvPr/>
        </p:nvSpPr>
        <p:spPr>
          <a:xfrm>
            <a:off x="4080072" y="2984413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278" name="Google Shape;278;p35"/>
          <p:cNvSpPr/>
          <p:nvPr/>
        </p:nvSpPr>
        <p:spPr>
          <a:xfrm>
            <a:off x="12957960" y="11646324"/>
            <a:ext cx="637223" cy="197816"/>
          </a:xfrm>
          <a:custGeom>
            <a:avLst/>
            <a:gdLst/>
            <a:ahLst/>
            <a:cxnLst/>
            <a:rect l="l" t="t" r="r" b="b"/>
            <a:pathLst>
              <a:path w="15678" h="4867" extrusionOk="0">
                <a:moveTo>
                  <a:pt x="8234" y="0"/>
                </a:moveTo>
                <a:cubicBezTo>
                  <a:pt x="8023" y="0"/>
                  <a:pt x="7809" y="92"/>
                  <a:pt x="7697" y="278"/>
                </a:cubicBezTo>
                <a:cubicBezTo>
                  <a:pt x="6885" y="1538"/>
                  <a:pt x="6400" y="2956"/>
                  <a:pt x="4812" y="3477"/>
                </a:cubicBezTo>
                <a:cubicBezTo>
                  <a:pt x="4518" y="3572"/>
                  <a:pt x="4213" y="3618"/>
                  <a:pt x="3909" y="3618"/>
                </a:cubicBezTo>
                <a:cubicBezTo>
                  <a:pt x="3549" y="3618"/>
                  <a:pt x="3190" y="3554"/>
                  <a:pt x="2849" y="3429"/>
                </a:cubicBezTo>
                <a:cubicBezTo>
                  <a:pt x="2364" y="3271"/>
                  <a:pt x="1940" y="2980"/>
                  <a:pt x="1625" y="2581"/>
                </a:cubicBezTo>
                <a:cubicBezTo>
                  <a:pt x="1578" y="2522"/>
                  <a:pt x="932" y="1242"/>
                  <a:pt x="1183" y="1242"/>
                </a:cubicBezTo>
                <a:cubicBezTo>
                  <a:pt x="1192" y="1242"/>
                  <a:pt x="1202" y="1244"/>
                  <a:pt x="1213" y="1247"/>
                </a:cubicBezTo>
                <a:cubicBezTo>
                  <a:pt x="1237" y="1253"/>
                  <a:pt x="1261" y="1256"/>
                  <a:pt x="1285" y="1256"/>
                </a:cubicBezTo>
                <a:cubicBezTo>
                  <a:pt x="1541" y="1256"/>
                  <a:pt x="1727" y="915"/>
                  <a:pt x="1516" y="726"/>
                </a:cubicBezTo>
                <a:cubicBezTo>
                  <a:pt x="1338" y="568"/>
                  <a:pt x="1158" y="500"/>
                  <a:pt x="988" y="500"/>
                </a:cubicBezTo>
                <a:cubicBezTo>
                  <a:pt x="520" y="500"/>
                  <a:pt x="130" y="1015"/>
                  <a:pt x="86" y="1575"/>
                </a:cubicBezTo>
                <a:cubicBezTo>
                  <a:pt x="1" y="2908"/>
                  <a:pt x="1273" y="4096"/>
                  <a:pt x="2376" y="4568"/>
                </a:cubicBezTo>
                <a:cubicBezTo>
                  <a:pt x="2867" y="4773"/>
                  <a:pt x="3377" y="4867"/>
                  <a:pt x="3887" y="4867"/>
                </a:cubicBezTo>
                <a:cubicBezTo>
                  <a:pt x="5430" y="4867"/>
                  <a:pt x="6964" y="4005"/>
                  <a:pt x="7903" y="2738"/>
                </a:cubicBezTo>
                <a:cubicBezTo>
                  <a:pt x="8145" y="3029"/>
                  <a:pt x="8388" y="3283"/>
                  <a:pt x="8545" y="3393"/>
                </a:cubicBezTo>
                <a:cubicBezTo>
                  <a:pt x="9369" y="4095"/>
                  <a:pt x="10383" y="4426"/>
                  <a:pt x="11392" y="4426"/>
                </a:cubicBezTo>
                <a:cubicBezTo>
                  <a:pt x="12996" y="4426"/>
                  <a:pt x="14589" y="3589"/>
                  <a:pt x="15393" y="2072"/>
                </a:cubicBezTo>
                <a:cubicBezTo>
                  <a:pt x="15677" y="1520"/>
                  <a:pt x="15235" y="1043"/>
                  <a:pt x="14774" y="1043"/>
                </a:cubicBezTo>
                <a:cubicBezTo>
                  <a:pt x="14566" y="1043"/>
                  <a:pt x="14355" y="1139"/>
                  <a:pt x="14205" y="1369"/>
                </a:cubicBezTo>
                <a:cubicBezTo>
                  <a:pt x="13494" y="2435"/>
                  <a:pt x="12517" y="3200"/>
                  <a:pt x="11183" y="3200"/>
                </a:cubicBezTo>
                <a:cubicBezTo>
                  <a:pt x="11152" y="3200"/>
                  <a:pt x="11121" y="3199"/>
                  <a:pt x="11090" y="3199"/>
                </a:cubicBezTo>
                <a:cubicBezTo>
                  <a:pt x="10472" y="3174"/>
                  <a:pt x="9903" y="2968"/>
                  <a:pt x="9369" y="2641"/>
                </a:cubicBezTo>
                <a:cubicBezTo>
                  <a:pt x="9066" y="2459"/>
                  <a:pt x="8812" y="2241"/>
                  <a:pt x="8582" y="1987"/>
                </a:cubicBezTo>
                <a:cubicBezTo>
                  <a:pt x="8557" y="1878"/>
                  <a:pt x="8521" y="1817"/>
                  <a:pt x="8485" y="1732"/>
                </a:cubicBezTo>
                <a:cubicBezTo>
                  <a:pt x="8630" y="1369"/>
                  <a:pt x="8751" y="981"/>
                  <a:pt x="8812" y="581"/>
                </a:cubicBezTo>
                <a:cubicBezTo>
                  <a:pt x="8848" y="198"/>
                  <a:pt x="8544" y="0"/>
                  <a:pt x="8234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>
              <a:solidFill>
                <a:schemeClr val="tx1"/>
              </a:solidFill>
            </a:endParaRPr>
          </a:p>
        </p:txBody>
      </p:sp>
      <p:grpSp>
        <p:nvGrpSpPr>
          <p:cNvPr id="279" name="Google Shape;279;p35"/>
          <p:cNvGrpSpPr/>
          <p:nvPr/>
        </p:nvGrpSpPr>
        <p:grpSpPr>
          <a:xfrm>
            <a:off x="18383597" y="4308864"/>
            <a:ext cx="920950" cy="520986"/>
            <a:chOff x="4309225" y="238100"/>
            <a:chExt cx="986250" cy="557925"/>
          </a:xfrm>
        </p:grpSpPr>
        <p:sp>
          <p:nvSpPr>
            <p:cNvPr id="280" name="Google Shape;280;p35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282" name="Google Shape;282;p35"/>
          <p:cNvGrpSpPr/>
          <p:nvPr/>
        </p:nvGrpSpPr>
        <p:grpSpPr>
          <a:xfrm>
            <a:off x="2882079" y="5106625"/>
            <a:ext cx="492917" cy="458040"/>
            <a:chOff x="5481123" y="1891995"/>
            <a:chExt cx="269687" cy="250604"/>
          </a:xfrm>
        </p:grpSpPr>
        <p:sp>
          <p:nvSpPr>
            <p:cNvPr id="283" name="Google Shape;283;p35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285" name="Google Shape;285;p35"/>
          <p:cNvGrpSpPr/>
          <p:nvPr/>
        </p:nvGrpSpPr>
        <p:grpSpPr>
          <a:xfrm>
            <a:off x="5722741" y="10181359"/>
            <a:ext cx="920950" cy="520986"/>
            <a:chOff x="4309225" y="238100"/>
            <a:chExt cx="986250" cy="557925"/>
          </a:xfrm>
        </p:grpSpPr>
        <p:sp>
          <p:nvSpPr>
            <p:cNvPr id="286" name="Google Shape;286;p35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288" name="Google Shape;288;p35"/>
          <p:cNvGrpSpPr/>
          <p:nvPr/>
        </p:nvGrpSpPr>
        <p:grpSpPr>
          <a:xfrm>
            <a:off x="9300783" y="6437141"/>
            <a:ext cx="920950" cy="520986"/>
            <a:chOff x="4309225" y="238100"/>
            <a:chExt cx="986250" cy="557925"/>
          </a:xfrm>
        </p:grpSpPr>
        <p:sp>
          <p:nvSpPr>
            <p:cNvPr id="289" name="Google Shape;289;p35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291" name="Google Shape;291;p35"/>
          <p:cNvGrpSpPr/>
          <p:nvPr/>
        </p:nvGrpSpPr>
        <p:grpSpPr>
          <a:xfrm>
            <a:off x="12783655" y="7029826"/>
            <a:ext cx="492917" cy="458040"/>
            <a:chOff x="5481123" y="1891995"/>
            <a:chExt cx="269687" cy="250604"/>
          </a:xfrm>
        </p:grpSpPr>
        <p:sp>
          <p:nvSpPr>
            <p:cNvPr id="292" name="Google Shape;292;p35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294" name="Google Shape;294;p35"/>
          <p:cNvGrpSpPr/>
          <p:nvPr/>
        </p:nvGrpSpPr>
        <p:grpSpPr>
          <a:xfrm>
            <a:off x="2464814" y="7918700"/>
            <a:ext cx="492917" cy="458040"/>
            <a:chOff x="5481123" y="1891995"/>
            <a:chExt cx="269687" cy="250604"/>
          </a:xfrm>
        </p:grpSpPr>
        <p:sp>
          <p:nvSpPr>
            <p:cNvPr id="295" name="Google Shape;295;p35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297" name="Google Shape;297;p35"/>
          <p:cNvGrpSpPr/>
          <p:nvPr/>
        </p:nvGrpSpPr>
        <p:grpSpPr>
          <a:xfrm>
            <a:off x="6223846" y="6460589"/>
            <a:ext cx="920950" cy="520986"/>
            <a:chOff x="4309225" y="238100"/>
            <a:chExt cx="986250" cy="557925"/>
          </a:xfrm>
        </p:grpSpPr>
        <p:sp>
          <p:nvSpPr>
            <p:cNvPr id="298" name="Google Shape;298;p35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303" name="Google Shape;303;p35"/>
          <p:cNvGrpSpPr/>
          <p:nvPr/>
        </p:nvGrpSpPr>
        <p:grpSpPr>
          <a:xfrm>
            <a:off x="15712109" y="3272229"/>
            <a:ext cx="492917" cy="458040"/>
            <a:chOff x="5481123" y="1891995"/>
            <a:chExt cx="269687" cy="250604"/>
          </a:xfrm>
        </p:grpSpPr>
        <p:sp>
          <p:nvSpPr>
            <p:cNvPr id="304" name="Google Shape;304;p35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306" name="Google Shape;306;p35"/>
          <p:cNvSpPr txBox="1">
            <a:spLocks noGrp="1"/>
          </p:cNvSpPr>
          <p:nvPr>
            <p:ph type="subTitle" idx="4294967295"/>
          </p:nvPr>
        </p:nvSpPr>
        <p:spPr>
          <a:xfrm>
            <a:off x="7795085" y="1803545"/>
            <a:ext cx="7213172" cy="696917"/>
          </a:xfrm>
          <a:prstGeom prst="rect">
            <a:avLst/>
          </a:prstGeom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pPr marL="0" indent="0" algn="ctr">
              <a:buNone/>
            </a:pPr>
            <a:r>
              <a:rPr lang="en" sz="11000" b="1" dirty="0">
                <a:solidFill>
                  <a:schemeClr val="tx1"/>
                </a:solidFill>
                <a:latin typeface="Chiller" panose="04020404031007020602" pitchFamily="82" charset="0"/>
                <a:ea typeface="Montserrat"/>
                <a:cs typeface="Montserrat"/>
                <a:sym typeface="Montserrat"/>
              </a:rPr>
              <a:t>QUIZ</a:t>
            </a:r>
            <a:endParaRPr sz="11000" b="1" dirty="0">
              <a:solidFill>
                <a:schemeClr val="tx1"/>
              </a:solidFill>
              <a:latin typeface="Chiller" panose="04020404031007020602" pitchFamily="8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44"/>
          <a:stretch/>
        </p:blipFill>
        <p:spPr>
          <a:xfrm>
            <a:off x="9300783" y="5502960"/>
            <a:ext cx="5877999" cy="544240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374" y="7845251"/>
            <a:ext cx="2907500" cy="4491437"/>
          </a:xfrm>
          <a:prstGeom prst="rect">
            <a:avLst/>
          </a:prstGeom>
        </p:spPr>
      </p:pic>
      <p:sp>
        <p:nvSpPr>
          <p:cNvPr id="5" name="Action Button: Custom 4">
            <a:hlinkClick r:id="rId8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958807" y="754283"/>
            <a:ext cx="412610" cy="411697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4" y="-107246"/>
            <a:ext cx="2185366" cy="21853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43410" y="3470789"/>
            <a:ext cx="735550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Baby Doll" panose="02000500000000000000" pitchFamily="2" charset="0"/>
                <a:hlinkClick r:id="rId11"/>
              </a:rPr>
              <a:t>https://bit.ly/3F8PcJE</a:t>
            </a:r>
            <a:endParaRPr lang="en-US" sz="5400" dirty="0">
              <a:latin typeface="Baby Doll" panose="02000500000000000000" pitchFamily="2" charset="0"/>
            </a:endParaRPr>
          </a:p>
          <a:p>
            <a:endParaRPr lang="en-US" sz="4800" dirty="0">
              <a:latin typeface="Baby Doll" panose="02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642699" y="8033206"/>
            <a:ext cx="4528654" cy="45286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23915" y="754282"/>
            <a:ext cx="1962023" cy="1962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169" y="2663545"/>
            <a:ext cx="3994659" cy="38280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62" y="5942953"/>
            <a:ext cx="3685088" cy="2785241"/>
          </a:xfrm>
          <a:prstGeom prst="rect">
            <a:avLst/>
          </a:prstGeom>
        </p:spPr>
      </p:pic>
      <p:sp>
        <p:nvSpPr>
          <p:cNvPr id="93" name="Google Shape;93;p29"/>
          <p:cNvSpPr txBox="1">
            <a:spLocks noGrp="1"/>
          </p:cNvSpPr>
          <p:nvPr>
            <p:ph type="ctrTitle"/>
          </p:nvPr>
        </p:nvSpPr>
        <p:spPr>
          <a:xfrm>
            <a:off x="6412340" y="1336715"/>
            <a:ext cx="9986258" cy="3566053"/>
          </a:xfrm>
          <a:prstGeom prst="rect">
            <a:avLst/>
          </a:prstGeom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10000" dirty="0">
                <a:latin typeface="Cooper Black" panose="0208090404030B020404" pitchFamily="18" charset="0"/>
              </a:rPr>
              <a:t>MENGENAL PETA</a:t>
            </a:r>
            <a:endParaRPr sz="10000" dirty="0">
              <a:latin typeface="Cooper Black" panose="0208090404030B020404" pitchFamily="18" charset="0"/>
            </a:endParaRPr>
          </a:p>
        </p:txBody>
      </p:sp>
      <p:grpSp>
        <p:nvGrpSpPr>
          <p:cNvPr id="95" name="Google Shape;95;p29"/>
          <p:cNvGrpSpPr/>
          <p:nvPr/>
        </p:nvGrpSpPr>
        <p:grpSpPr>
          <a:xfrm>
            <a:off x="18149391" y="2741922"/>
            <a:ext cx="864662" cy="850223"/>
            <a:chOff x="5539406" y="3965187"/>
            <a:chExt cx="382316" cy="375932"/>
          </a:xfrm>
        </p:grpSpPr>
        <p:sp>
          <p:nvSpPr>
            <p:cNvPr id="96" name="Google Shape;96;p29"/>
            <p:cNvSpPr/>
            <p:nvPr/>
          </p:nvSpPr>
          <p:spPr>
            <a:xfrm>
              <a:off x="5539406" y="3965187"/>
              <a:ext cx="382315" cy="375932"/>
            </a:xfrm>
            <a:custGeom>
              <a:avLst/>
              <a:gdLst/>
              <a:ahLst/>
              <a:cxnLst/>
              <a:rect l="l" t="t" r="r" b="b"/>
              <a:pathLst>
                <a:path w="14194" h="13957" extrusionOk="0">
                  <a:moveTo>
                    <a:pt x="9600" y="4068"/>
                  </a:moveTo>
                  <a:cubicBezTo>
                    <a:pt x="9704" y="4068"/>
                    <a:pt x="9809" y="4108"/>
                    <a:pt x="9889" y="4187"/>
                  </a:cubicBezTo>
                  <a:cubicBezTo>
                    <a:pt x="10047" y="4346"/>
                    <a:pt x="10047" y="4604"/>
                    <a:pt x="9889" y="4763"/>
                  </a:cubicBezTo>
                  <a:cubicBezTo>
                    <a:pt x="9809" y="4842"/>
                    <a:pt x="9704" y="4882"/>
                    <a:pt x="9600" y="4882"/>
                  </a:cubicBezTo>
                  <a:cubicBezTo>
                    <a:pt x="9496" y="4882"/>
                    <a:pt x="9392" y="4842"/>
                    <a:pt x="9313" y="4763"/>
                  </a:cubicBezTo>
                  <a:cubicBezTo>
                    <a:pt x="9153" y="4604"/>
                    <a:pt x="9153" y="4346"/>
                    <a:pt x="9313" y="4187"/>
                  </a:cubicBezTo>
                  <a:cubicBezTo>
                    <a:pt x="9392" y="4108"/>
                    <a:pt x="9496" y="4068"/>
                    <a:pt x="9600" y="4068"/>
                  </a:cubicBezTo>
                  <a:close/>
                  <a:moveTo>
                    <a:pt x="4223" y="9277"/>
                  </a:moveTo>
                  <a:cubicBezTo>
                    <a:pt x="4350" y="9336"/>
                    <a:pt x="4469" y="9409"/>
                    <a:pt x="4567" y="9509"/>
                  </a:cubicBezTo>
                  <a:cubicBezTo>
                    <a:pt x="4667" y="9607"/>
                    <a:pt x="4740" y="9726"/>
                    <a:pt x="4799" y="9851"/>
                  </a:cubicBezTo>
                  <a:lnTo>
                    <a:pt x="3760" y="10892"/>
                  </a:lnTo>
                  <a:cubicBezTo>
                    <a:pt x="3634" y="10832"/>
                    <a:pt x="3515" y="10759"/>
                    <a:pt x="3415" y="10659"/>
                  </a:cubicBezTo>
                  <a:cubicBezTo>
                    <a:pt x="3317" y="10560"/>
                    <a:pt x="3244" y="10441"/>
                    <a:pt x="3184" y="10316"/>
                  </a:cubicBezTo>
                  <a:lnTo>
                    <a:pt x="4223" y="9277"/>
                  </a:lnTo>
                  <a:close/>
                  <a:moveTo>
                    <a:pt x="11703" y="1"/>
                  </a:moveTo>
                  <a:cubicBezTo>
                    <a:pt x="11390" y="1"/>
                    <a:pt x="11077" y="120"/>
                    <a:pt x="10839" y="358"/>
                  </a:cubicBezTo>
                  <a:lnTo>
                    <a:pt x="7961" y="3237"/>
                  </a:lnTo>
                  <a:cubicBezTo>
                    <a:pt x="7511" y="3686"/>
                    <a:pt x="7303" y="4328"/>
                    <a:pt x="7392" y="4958"/>
                  </a:cubicBezTo>
                  <a:lnTo>
                    <a:pt x="1867" y="10481"/>
                  </a:lnTo>
                  <a:cubicBezTo>
                    <a:pt x="1707" y="10404"/>
                    <a:pt x="1530" y="10366"/>
                    <a:pt x="1352" y="10366"/>
                  </a:cubicBezTo>
                  <a:cubicBezTo>
                    <a:pt x="1032" y="10366"/>
                    <a:pt x="710" y="10488"/>
                    <a:pt x="476" y="10721"/>
                  </a:cubicBezTo>
                  <a:cubicBezTo>
                    <a:pt x="0" y="11197"/>
                    <a:pt x="0" y="11972"/>
                    <a:pt x="478" y="12446"/>
                  </a:cubicBezTo>
                  <a:lnTo>
                    <a:pt x="1628" y="13598"/>
                  </a:lnTo>
                  <a:cubicBezTo>
                    <a:pt x="1866" y="13837"/>
                    <a:pt x="2179" y="13956"/>
                    <a:pt x="2492" y="13956"/>
                  </a:cubicBezTo>
                  <a:cubicBezTo>
                    <a:pt x="2805" y="13956"/>
                    <a:pt x="3117" y="13837"/>
                    <a:pt x="3355" y="13598"/>
                  </a:cubicBezTo>
                  <a:cubicBezTo>
                    <a:pt x="3734" y="13221"/>
                    <a:pt x="3810" y="12659"/>
                    <a:pt x="3595" y="12209"/>
                  </a:cubicBezTo>
                  <a:lnTo>
                    <a:pt x="9118" y="6684"/>
                  </a:lnTo>
                  <a:cubicBezTo>
                    <a:pt x="9212" y="6697"/>
                    <a:pt x="9306" y="6703"/>
                    <a:pt x="9400" y="6703"/>
                  </a:cubicBezTo>
                  <a:cubicBezTo>
                    <a:pt x="9936" y="6703"/>
                    <a:pt x="10457" y="6498"/>
                    <a:pt x="10839" y="6114"/>
                  </a:cubicBezTo>
                  <a:lnTo>
                    <a:pt x="13718" y="3237"/>
                  </a:lnTo>
                  <a:cubicBezTo>
                    <a:pt x="14194" y="2760"/>
                    <a:pt x="14194" y="1985"/>
                    <a:pt x="13718" y="1510"/>
                  </a:cubicBezTo>
                  <a:lnTo>
                    <a:pt x="12566" y="358"/>
                  </a:lnTo>
                  <a:cubicBezTo>
                    <a:pt x="12329" y="120"/>
                    <a:pt x="12016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5541023" y="3965214"/>
              <a:ext cx="178875" cy="179037"/>
            </a:xfrm>
            <a:custGeom>
              <a:avLst/>
              <a:gdLst/>
              <a:ahLst/>
              <a:cxnLst/>
              <a:rect l="l" t="t" r="r" b="b"/>
              <a:pathLst>
                <a:path w="6641" h="6647" extrusionOk="0">
                  <a:moveTo>
                    <a:pt x="4625" y="4097"/>
                  </a:moveTo>
                  <a:cubicBezTo>
                    <a:pt x="4729" y="4097"/>
                    <a:pt x="4834" y="4137"/>
                    <a:pt x="4913" y="4216"/>
                  </a:cubicBezTo>
                  <a:cubicBezTo>
                    <a:pt x="5072" y="4375"/>
                    <a:pt x="5072" y="4633"/>
                    <a:pt x="4913" y="4792"/>
                  </a:cubicBezTo>
                  <a:cubicBezTo>
                    <a:pt x="4834" y="4871"/>
                    <a:pt x="4729" y="4911"/>
                    <a:pt x="4625" y="4911"/>
                  </a:cubicBezTo>
                  <a:cubicBezTo>
                    <a:pt x="4521" y="4911"/>
                    <a:pt x="4417" y="4871"/>
                    <a:pt x="4337" y="4792"/>
                  </a:cubicBezTo>
                  <a:cubicBezTo>
                    <a:pt x="4179" y="4633"/>
                    <a:pt x="4179" y="4375"/>
                    <a:pt x="4337" y="4216"/>
                  </a:cubicBezTo>
                  <a:cubicBezTo>
                    <a:pt x="4417" y="4137"/>
                    <a:pt x="4521" y="4097"/>
                    <a:pt x="4625" y="4097"/>
                  </a:cubicBezTo>
                  <a:close/>
                  <a:moveTo>
                    <a:pt x="2492" y="0"/>
                  </a:moveTo>
                  <a:cubicBezTo>
                    <a:pt x="2179" y="0"/>
                    <a:pt x="1866" y="119"/>
                    <a:pt x="1628" y="357"/>
                  </a:cubicBezTo>
                  <a:lnTo>
                    <a:pt x="476" y="1509"/>
                  </a:lnTo>
                  <a:cubicBezTo>
                    <a:pt x="1" y="1984"/>
                    <a:pt x="1" y="2759"/>
                    <a:pt x="476" y="3234"/>
                  </a:cubicBezTo>
                  <a:lnTo>
                    <a:pt x="3325" y="6083"/>
                  </a:lnTo>
                  <a:cubicBezTo>
                    <a:pt x="3643" y="6400"/>
                    <a:pt x="4055" y="6588"/>
                    <a:pt x="4491" y="6646"/>
                  </a:cubicBezTo>
                  <a:lnTo>
                    <a:pt x="6528" y="4608"/>
                  </a:lnTo>
                  <a:cubicBezTo>
                    <a:pt x="6531" y="4364"/>
                    <a:pt x="6577" y="4124"/>
                    <a:pt x="6640" y="3889"/>
                  </a:cubicBezTo>
                  <a:cubicBezTo>
                    <a:pt x="6541" y="3637"/>
                    <a:pt x="6399" y="3401"/>
                    <a:pt x="6204" y="3204"/>
                  </a:cubicBezTo>
                  <a:lnTo>
                    <a:pt x="3355" y="357"/>
                  </a:lnTo>
                  <a:cubicBezTo>
                    <a:pt x="3117" y="119"/>
                    <a:pt x="2805" y="0"/>
                    <a:pt x="2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5746053" y="4166984"/>
              <a:ext cx="175670" cy="172492"/>
            </a:xfrm>
            <a:custGeom>
              <a:avLst/>
              <a:gdLst/>
              <a:ahLst/>
              <a:cxnLst/>
              <a:rect l="l" t="t" r="r" b="b"/>
              <a:pathLst>
                <a:path w="6522" h="6404" extrusionOk="0">
                  <a:moveTo>
                    <a:pt x="2359" y="1784"/>
                  </a:moveTo>
                  <a:lnTo>
                    <a:pt x="3398" y="2824"/>
                  </a:lnTo>
                  <a:cubicBezTo>
                    <a:pt x="3340" y="2949"/>
                    <a:pt x="3267" y="3068"/>
                    <a:pt x="3167" y="3168"/>
                  </a:cubicBezTo>
                  <a:cubicBezTo>
                    <a:pt x="3069" y="3267"/>
                    <a:pt x="2950" y="3340"/>
                    <a:pt x="2823" y="3400"/>
                  </a:cubicBezTo>
                  <a:lnTo>
                    <a:pt x="1784" y="2359"/>
                  </a:lnTo>
                  <a:cubicBezTo>
                    <a:pt x="1844" y="2234"/>
                    <a:pt x="1917" y="2115"/>
                    <a:pt x="2017" y="2015"/>
                  </a:cubicBezTo>
                  <a:cubicBezTo>
                    <a:pt x="2115" y="1917"/>
                    <a:pt x="2234" y="1844"/>
                    <a:pt x="2359" y="1784"/>
                  </a:cubicBezTo>
                  <a:close/>
                  <a:moveTo>
                    <a:pt x="1728" y="1"/>
                  </a:moveTo>
                  <a:lnTo>
                    <a:pt x="1" y="1728"/>
                  </a:lnTo>
                  <a:lnTo>
                    <a:pt x="2929" y="4656"/>
                  </a:lnTo>
                  <a:cubicBezTo>
                    <a:pt x="2712" y="5110"/>
                    <a:pt x="2793" y="5671"/>
                    <a:pt x="3167" y="6046"/>
                  </a:cubicBezTo>
                  <a:cubicBezTo>
                    <a:pt x="3406" y="6284"/>
                    <a:pt x="3719" y="6403"/>
                    <a:pt x="4031" y="6403"/>
                  </a:cubicBezTo>
                  <a:cubicBezTo>
                    <a:pt x="4344" y="6403"/>
                    <a:pt x="4656" y="6284"/>
                    <a:pt x="4894" y="6046"/>
                  </a:cubicBezTo>
                  <a:lnTo>
                    <a:pt x="6046" y="4894"/>
                  </a:lnTo>
                  <a:cubicBezTo>
                    <a:pt x="6522" y="4418"/>
                    <a:pt x="6522" y="3644"/>
                    <a:pt x="6046" y="3168"/>
                  </a:cubicBezTo>
                  <a:lnTo>
                    <a:pt x="6046" y="3167"/>
                  </a:lnTo>
                  <a:cubicBezTo>
                    <a:pt x="5807" y="2929"/>
                    <a:pt x="5494" y="2811"/>
                    <a:pt x="5181" y="2811"/>
                  </a:cubicBezTo>
                  <a:cubicBezTo>
                    <a:pt x="5001" y="2811"/>
                    <a:pt x="4821" y="2850"/>
                    <a:pt x="4655" y="2929"/>
                  </a:cubicBezTo>
                  <a:lnTo>
                    <a:pt x="17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99" name="Google Shape;99;p29"/>
          <p:cNvSpPr/>
          <p:nvPr/>
        </p:nvSpPr>
        <p:spPr>
          <a:xfrm rot="19944785">
            <a:off x="3334002" y="4163246"/>
            <a:ext cx="2387109" cy="6271876"/>
          </a:xfrm>
          <a:custGeom>
            <a:avLst/>
            <a:gdLst/>
            <a:ahLst/>
            <a:cxnLst/>
            <a:rect l="l" t="t" r="r" b="b"/>
            <a:pathLst>
              <a:path w="49304" h="89596" extrusionOk="0">
                <a:moveTo>
                  <a:pt x="49304" y="3580"/>
                </a:moveTo>
                <a:cubicBezTo>
                  <a:pt x="35049" y="-1172"/>
                  <a:pt x="6200" y="-3330"/>
                  <a:pt x="4952" y="11644"/>
                </a:cubicBezTo>
                <a:cubicBezTo>
                  <a:pt x="3356" y="30798"/>
                  <a:pt x="46251" y="41941"/>
                  <a:pt x="37656" y="59132"/>
                </a:cubicBezTo>
                <a:cubicBezTo>
                  <a:pt x="32058" y="70327"/>
                  <a:pt x="11879" y="63663"/>
                  <a:pt x="2264" y="71676"/>
                </a:cubicBezTo>
                <a:cubicBezTo>
                  <a:pt x="-2326" y="75501"/>
                  <a:pt x="1816" y="83621"/>
                  <a:pt x="1816" y="89596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" name="Google Shape;100;p29"/>
          <p:cNvSpPr/>
          <p:nvPr/>
        </p:nvSpPr>
        <p:spPr>
          <a:xfrm>
            <a:off x="4977822" y="10465347"/>
            <a:ext cx="582317" cy="58231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101" name="Google Shape;101;p29"/>
          <p:cNvGrpSpPr/>
          <p:nvPr/>
        </p:nvGrpSpPr>
        <p:grpSpPr>
          <a:xfrm>
            <a:off x="4338177" y="3748518"/>
            <a:ext cx="846875" cy="850099"/>
            <a:chOff x="2304499" y="3965187"/>
            <a:chExt cx="374450" cy="375877"/>
          </a:xfrm>
        </p:grpSpPr>
        <p:sp>
          <p:nvSpPr>
            <p:cNvPr id="102" name="Google Shape;102;p29"/>
            <p:cNvSpPr/>
            <p:nvPr/>
          </p:nvSpPr>
          <p:spPr>
            <a:xfrm>
              <a:off x="2414636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7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4" y="1636"/>
                    <a:pt x="817" y="1636"/>
                  </a:cubicBezTo>
                  <a:cubicBezTo>
                    <a:pt x="1171" y="1636"/>
                    <a:pt x="1636" y="738"/>
                    <a:pt x="1636" y="409"/>
                  </a:cubicBezTo>
                  <a:cubicBezTo>
                    <a:pt x="1636" y="241"/>
                    <a:pt x="131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3" name="Google Shape;103;p29"/>
            <p:cNvSpPr/>
            <p:nvPr/>
          </p:nvSpPr>
          <p:spPr>
            <a:xfrm>
              <a:off x="2348538" y="4142123"/>
              <a:ext cx="139820" cy="117571"/>
            </a:xfrm>
            <a:custGeom>
              <a:avLst/>
              <a:gdLst/>
              <a:ahLst/>
              <a:cxnLst/>
              <a:rect l="l" t="t" r="r" b="b"/>
              <a:pathLst>
                <a:path w="5191" h="4365" extrusionOk="0">
                  <a:moveTo>
                    <a:pt x="338" y="1"/>
                  </a:moveTo>
                  <a:cubicBezTo>
                    <a:pt x="123" y="706"/>
                    <a:pt x="1" y="1403"/>
                    <a:pt x="1" y="2045"/>
                  </a:cubicBezTo>
                  <a:cubicBezTo>
                    <a:pt x="1" y="3006"/>
                    <a:pt x="269" y="3779"/>
                    <a:pt x="787" y="4364"/>
                  </a:cubicBezTo>
                  <a:lnTo>
                    <a:pt x="2007" y="3151"/>
                  </a:lnTo>
                  <a:cubicBezTo>
                    <a:pt x="1774" y="2748"/>
                    <a:pt x="1636" y="2310"/>
                    <a:pt x="1636" y="2045"/>
                  </a:cubicBezTo>
                  <a:cubicBezTo>
                    <a:pt x="1636" y="1357"/>
                    <a:pt x="2354" y="817"/>
                    <a:pt x="3271" y="817"/>
                  </a:cubicBezTo>
                  <a:cubicBezTo>
                    <a:pt x="3604" y="817"/>
                    <a:pt x="3911" y="890"/>
                    <a:pt x="4166" y="1014"/>
                  </a:cubicBezTo>
                  <a:lnTo>
                    <a:pt x="5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304499" y="3965187"/>
              <a:ext cx="374450" cy="154930"/>
            </a:xfrm>
            <a:custGeom>
              <a:avLst/>
              <a:gdLst/>
              <a:ahLst/>
              <a:cxnLst/>
              <a:rect l="l" t="t" r="r" b="b"/>
              <a:pathLst>
                <a:path w="13902" h="5752" extrusionOk="0">
                  <a:moveTo>
                    <a:pt x="7769" y="1559"/>
                  </a:moveTo>
                  <a:cubicBezTo>
                    <a:pt x="7873" y="1559"/>
                    <a:pt x="7978" y="1599"/>
                    <a:pt x="8058" y="1679"/>
                  </a:cubicBezTo>
                  <a:cubicBezTo>
                    <a:pt x="8217" y="1838"/>
                    <a:pt x="8217" y="2098"/>
                    <a:pt x="8058" y="2257"/>
                  </a:cubicBezTo>
                  <a:lnTo>
                    <a:pt x="7528" y="2787"/>
                  </a:lnTo>
                  <a:lnTo>
                    <a:pt x="8058" y="3315"/>
                  </a:lnTo>
                  <a:cubicBezTo>
                    <a:pt x="8217" y="3473"/>
                    <a:pt x="8217" y="3732"/>
                    <a:pt x="8058" y="3892"/>
                  </a:cubicBezTo>
                  <a:cubicBezTo>
                    <a:pt x="7978" y="3972"/>
                    <a:pt x="7873" y="4012"/>
                    <a:pt x="7769" y="4012"/>
                  </a:cubicBezTo>
                  <a:cubicBezTo>
                    <a:pt x="7664" y="4012"/>
                    <a:pt x="7559" y="3972"/>
                    <a:pt x="7479" y="3892"/>
                  </a:cubicBezTo>
                  <a:lnTo>
                    <a:pt x="6951" y="3364"/>
                  </a:lnTo>
                  <a:lnTo>
                    <a:pt x="6423" y="3892"/>
                  </a:lnTo>
                  <a:cubicBezTo>
                    <a:pt x="6343" y="3972"/>
                    <a:pt x="6238" y="4012"/>
                    <a:pt x="6133" y="4012"/>
                  </a:cubicBezTo>
                  <a:cubicBezTo>
                    <a:pt x="6029" y="4012"/>
                    <a:pt x="5924" y="3972"/>
                    <a:pt x="5844" y="3892"/>
                  </a:cubicBezTo>
                  <a:cubicBezTo>
                    <a:pt x="5684" y="3733"/>
                    <a:pt x="5684" y="3473"/>
                    <a:pt x="5844" y="3315"/>
                  </a:cubicBezTo>
                  <a:lnTo>
                    <a:pt x="6372" y="2787"/>
                  </a:lnTo>
                  <a:lnTo>
                    <a:pt x="5844" y="2257"/>
                  </a:lnTo>
                  <a:cubicBezTo>
                    <a:pt x="5684" y="2098"/>
                    <a:pt x="5684" y="1840"/>
                    <a:pt x="5844" y="1679"/>
                  </a:cubicBezTo>
                  <a:cubicBezTo>
                    <a:pt x="5924" y="1599"/>
                    <a:pt x="6029" y="1559"/>
                    <a:pt x="6133" y="1559"/>
                  </a:cubicBezTo>
                  <a:cubicBezTo>
                    <a:pt x="6238" y="1559"/>
                    <a:pt x="6343" y="1599"/>
                    <a:pt x="6423" y="1679"/>
                  </a:cubicBezTo>
                  <a:lnTo>
                    <a:pt x="6951" y="2208"/>
                  </a:lnTo>
                  <a:lnTo>
                    <a:pt x="7479" y="1679"/>
                  </a:lnTo>
                  <a:cubicBezTo>
                    <a:pt x="7559" y="1599"/>
                    <a:pt x="7664" y="1559"/>
                    <a:pt x="7769" y="1559"/>
                  </a:cubicBezTo>
                  <a:close/>
                  <a:moveTo>
                    <a:pt x="5580" y="0"/>
                  </a:moveTo>
                  <a:cubicBezTo>
                    <a:pt x="5565" y="0"/>
                    <a:pt x="5550" y="1"/>
                    <a:pt x="5534" y="3"/>
                  </a:cubicBezTo>
                  <a:cubicBezTo>
                    <a:pt x="2276" y="350"/>
                    <a:pt x="0" y="1833"/>
                    <a:pt x="0" y="3608"/>
                  </a:cubicBezTo>
                  <a:cubicBezTo>
                    <a:pt x="0" y="3716"/>
                    <a:pt x="43" y="3821"/>
                    <a:pt x="121" y="3897"/>
                  </a:cubicBezTo>
                  <a:lnTo>
                    <a:pt x="1875" y="5751"/>
                  </a:lnTo>
                  <a:lnTo>
                    <a:pt x="12027" y="5751"/>
                  </a:lnTo>
                  <a:lnTo>
                    <a:pt x="13781" y="3897"/>
                  </a:lnTo>
                  <a:cubicBezTo>
                    <a:pt x="13859" y="3821"/>
                    <a:pt x="13902" y="3716"/>
                    <a:pt x="13902" y="3608"/>
                  </a:cubicBezTo>
                  <a:cubicBezTo>
                    <a:pt x="13902" y="1833"/>
                    <a:pt x="11625" y="350"/>
                    <a:pt x="8367" y="3"/>
                  </a:cubicBezTo>
                  <a:lnTo>
                    <a:pt x="8366" y="3"/>
                  </a:lnTo>
                  <a:cubicBezTo>
                    <a:pt x="8350" y="1"/>
                    <a:pt x="8335" y="0"/>
                    <a:pt x="8320" y="0"/>
                  </a:cubicBezTo>
                  <a:cubicBezTo>
                    <a:pt x="8181" y="0"/>
                    <a:pt x="8055" y="71"/>
                    <a:pt x="7980" y="187"/>
                  </a:cubicBezTo>
                  <a:cubicBezTo>
                    <a:pt x="7753" y="537"/>
                    <a:pt x="7351" y="713"/>
                    <a:pt x="6950" y="713"/>
                  </a:cubicBezTo>
                  <a:cubicBezTo>
                    <a:pt x="6549" y="713"/>
                    <a:pt x="6148" y="537"/>
                    <a:pt x="5921" y="187"/>
                  </a:cubicBezTo>
                  <a:cubicBezTo>
                    <a:pt x="5846" y="71"/>
                    <a:pt x="5717" y="0"/>
                    <a:pt x="5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2524747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9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3" y="1636"/>
                    <a:pt x="819" y="1636"/>
                  </a:cubicBezTo>
                  <a:cubicBezTo>
                    <a:pt x="1172" y="1636"/>
                    <a:pt x="1635" y="738"/>
                    <a:pt x="1635" y="409"/>
                  </a:cubicBezTo>
                  <a:cubicBezTo>
                    <a:pt x="1635" y="241"/>
                    <a:pt x="1317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386301" y="4142123"/>
              <a:ext cx="248395" cy="198942"/>
            </a:xfrm>
            <a:custGeom>
              <a:avLst/>
              <a:gdLst/>
              <a:ahLst/>
              <a:cxnLst/>
              <a:rect l="l" t="t" r="r" b="b"/>
              <a:pathLst>
                <a:path w="9222" h="7386" extrusionOk="0">
                  <a:moveTo>
                    <a:pt x="5959" y="813"/>
                  </a:moveTo>
                  <a:cubicBezTo>
                    <a:pt x="6875" y="813"/>
                    <a:pt x="7594" y="1352"/>
                    <a:pt x="7594" y="2040"/>
                  </a:cubicBezTo>
                  <a:cubicBezTo>
                    <a:pt x="7594" y="2629"/>
                    <a:pt x="6942" y="4083"/>
                    <a:pt x="5959" y="4083"/>
                  </a:cubicBezTo>
                  <a:cubicBezTo>
                    <a:pt x="4974" y="4083"/>
                    <a:pt x="4323" y="2629"/>
                    <a:pt x="4323" y="2040"/>
                  </a:cubicBezTo>
                  <a:cubicBezTo>
                    <a:pt x="4323" y="1352"/>
                    <a:pt x="5042" y="813"/>
                    <a:pt x="5959" y="813"/>
                  </a:cubicBezTo>
                  <a:close/>
                  <a:moveTo>
                    <a:pt x="3914" y="4083"/>
                  </a:moveTo>
                  <a:cubicBezTo>
                    <a:pt x="4139" y="4083"/>
                    <a:pt x="4323" y="4267"/>
                    <a:pt x="4323" y="4493"/>
                  </a:cubicBezTo>
                  <a:cubicBezTo>
                    <a:pt x="4323" y="4720"/>
                    <a:pt x="4139" y="4902"/>
                    <a:pt x="3914" y="4902"/>
                  </a:cubicBezTo>
                  <a:cubicBezTo>
                    <a:pt x="3689" y="4902"/>
                    <a:pt x="3505" y="4720"/>
                    <a:pt x="3505" y="4493"/>
                  </a:cubicBezTo>
                  <a:cubicBezTo>
                    <a:pt x="3505" y="4267"/>
                    <a:pt x="3689" y="4083"/>
                    <a:pt x="3914" y="4083"/>
                  </a:cubicBezTo>
                  <a:close/>
                  <a:moveTo>
                    <a:pt x="4943" y="1"/>
                  </a:moveTo>
                  <a:lnTo>
                    <a:pt x="3368" y="1558"/>
                  </a:lnTo>
                  <a:cubicBezTo>
                    <a:pt x="3451" y="1707"/>
                    <a:pt x="3497" y="1871"/>
                    <a:pt x="3497" y="2045"/>
                  </a:cubicBezTo>
                  <a:cubicBezTo>
                    <a:pt x="3497" y="2634"/>
                    <a:pt x="2846" y="4088"/>
                    <a:pt x="1861" y="4088"/>
                  </a:cubicBezTo>
                  <a:cubicBezTo>
                    <a:pt x="1584" y="4088"/>
                    <a:pt x="1336" y="3966"/>
                    <a:pt x="1119" y="3787"/>
                  </a:cubicBezTo>
                  <a:lnTo>
                    <a:pt x="1" y="4897"/>
                  </a:lnTo>
                  <a:cubicBezTo>
                    <a:pt x="75" y="4946"/>
                    <a:pt x="147" y="4997"/>
                    <a:pt x="226" y="5042"/>
                  </a:cubicBezTo>
                  <a:lnTo>
                    <a:pt x="226" y="6133"/>
                  </a:lnTo>
                  <a:cubicBezTo>
                    <a:pt x="226" y="6809"/>
                    <a:pt x="776" y="7386"/>
                    <a:pt x="1452" y="7386"/>
                  </a:cubicBezTo>
                  <a:lnTo>
                    <a:pt x="1861" y="7386"/>
                  </a:lnTo>
                  <a:lnTo>
                    <a:pt x="1861" y="6144"/>
                  </a:lnTo>
                  <a:cubicBezTo>
                    <a:pt x="1861" y="5935"/>
                    <a:pt x="2015" y="5749"/>
                    <a:pt x="2223" y="5727"/>
                  </a:cubicBezTo>
                  <a:cubicBezTo>
                    <a:pt x="2239" y="5725"/>
                    <a:pt x="2254" y="5724"/>
                    <a:pt x="2269" y="5724"/>
                  </a:cubicBezTo>
                  <a:cubicBezTo>
                    <a:pt x="2496" y="5724"/>
                    <a:pt x="2680" y="5907"/>
                    <a:pt x="2680" y="6133"/>
                  </a:cubicBezTo>
                  <a:lnTo>
                    <a:pt x="2680" y="7386"/>
                  </a:lnTo>
                  <a:lnTo>
                    <a:pt x="3497" y="7386"/>
                  </a:lnTo>
                  <a:lnTo>
                    <a:pt x="3497" y="6144"/>
                  </a:lnTo>
                  <a:cubicBezTo>
                    <a:pt x="3497" y="5933"/>
                    <a:pt x="3651" y="5749"/>
                    <a:pt x="3858" y="5727"/>
                  </a:cubicBezTo>
                  <a:cubicBezTo>
                    <a:pt x="3874" y="5725"/>
                    <a:pt x="3889" y="5724"/>
                    <a:pt x="3905" y="5724"/>
                  </a:cubicBezTo>
                  <a:cubicBezTo>
                    <a:pt x="4131" y="5724"/>
                    <a:pt x="4315" y="5907"/>
                    <a:pt x="4315" y="6133"/>
                  </a:cubicBezTo>
                  <a:lnTo>
                    <a:pt x="4315" y="7386"/>
                  </a:lnTo>
                  <a:lnTo>
                    <a:pt x="5132" y="7386"/>
                  </a:lnTo>
                  <a:lnTo>
                    <a:pt x="5132" y="6144"/>
                  </a:lnTo>
                  <a:cubicBezTo>
                    <a:pt x="5132" y="5933"/>
                    <a:pt x="5286" y="5749"/>
                    <a:pt x="5494" y="5727"/>
                  </a:cubicBezTo>
                  <a:cubicBezTo>
                    <a:pt x="5509" y="5725"/>
                    <a:pt x="5525" y="5724"/>
                    <a:pt x="5540" y="5724"/>
                  </a:cubicBezTo>
                  <a:cubicBezTo>
                    <a:pt x="5767" y="5724"/>
                    <a:pt x="5951" y="5907"/>
                    <a:pt x="5951" y="6133"/>
                  </a:cubicBezTo>
                  <a:lnTo>
                    <a:pt x="5951" y="7386"/>
                  </a:lnTo>
                  <a:lnTo>
                    <a:pt x="6358" y="7386"/>
                  </a:lnTo>
                  <a:cubicBezTo>
                    <a:pt x="7036" y="7386"/>
                    <a:pt x="7586" y="6837"/>
                    <a:pt x="7586" y="6160"/>
                  </a:cubicBezTo>
                  <a:lnTo>
                    <a:pt x="7586" y="5040"/>
                  </a:lnTo>
                  <a:cubicBezTo>
                    <a:pt x="8671" y="4447"/>
                    <a:pt x="9221" y="3439"/>
                    <a:pt x="9221" y="2044"/>
                  </a:cubicBezTo>
                  <a:cubicBezTo>
                    <a:pt x="9221" y="1403"/>
                    <a:pt x="9099" y="706"/>
                    <a:pt x="8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07" name="Google Shape;107;p29"/>
          <p:cNvSpPr/>
          <p:nvPr/>
        </p:nvSpPr>
        <p:spPr>
          <a:xfrm>
            <a:off x="16169175" y="11158056"/>
            <a:ext cx="582317" cy="58231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108" name="Google Shape;108;p29"/>
          <p:cNvSpPr/>
          <p:nvPr/>
        </p:nvSpPr>
        <p:spPr>
          <a:xfrm rot="20814096">
            <a:off x="15537211" y="3747018"/>
            <a:ext cx="4555423" cy="7733888"/>
          </a:xfrm>
          <a:custGeom>
            <a:avLst/>
            <a:gdLst/>
            <a:ahLst/>
            <a:cxnLst/>
            <a:rect l="l" t="t" r="r" b="b"/>
            <a:pathLst>
              <a:path w="79519" h="94549" extrusionOk="0">
                <a:moveTo>
                  <a:pt x="0" y="88704"/>
                </a:moveTo>
                <a:cubicBezTo>
                  <a:pt x="8050" y="88201"/>
                  <a:pt x="16252" y="86838"/>
                  <a:pt x="24192" y="88256"/>
                </a:cubicBezTo>
                <a:cubicBezTo>
                  <a:pt x="35986" y="90362"/>
                  <a:pt x="51561" y="99415"/>
                  <a:pt x="60032" y="90944"/>
                </a:cubicBezTo>
                <a:cubicBezTo>
                  <a:pt x="65605" y="85371"/>
                  <a:pt x="65774" y="75341"/>
                  <a:pt x="64064" y="67648"/>
                </a:cubicBezTo>
                <a:cubicBezTo>
                  <a:pt x="62418" y="60242"/>
                  <a:pt x="51565" y="56808"/>
                  <a:pt x="50624" y="49280"/>
                </a:cubicBezTo>
                <a:cubicBezTo>
                  <a:pt x="50309" y="46757"/>
                  <a:pt x="49397" y="43578"/>
                  <a:pt x="51072" y="41664"/>
                </a:cubicBezTo>
                <a:cubicBezTo>
                  <a:pt x="58056" y="33682"/>
                  <a:pt x="74013" y="34487"/>
                  <a:pt x="77952" y="24640"/>
                </a:cubicBezTo>
                <a:cubicBezTo>
                  <a:pt x="79284" y="21309"/>
                  <a:pt x="80390" y="16873"/>
                  <a:pt x="78400" y="13888"/>
                </a:cubicBezTo>
                <a:cubicBezTo>
                  <a:pt x="75251" y="9165"/>
                  <a:pt x="66005" y="5077"/>
                  <a:pt x="68544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" name="Action Button: Custom 11">
            <a:hlinkClick r:id="rId5" action="ppaction://hlinksldjump" highlightClick="1">
              <a:snd r:embed="rId6" name="click.wav"/>
            </a:hlinkClick>
          </p:cNvPr>
          <p:cNvSpPr/>
          <p:nvPr/>
        </p:nvSpPr>
        <p:spPr>
          <a:xfrm>
            <a:off x="6063981" y="8947437"/>
            <a:ext cx="2521530" cy="8307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Custom 12">
            <a:hlinkClick r:id="rId7" action="ppaction://hlinksldjump" highlightClick="1">
              <a:snd r:embed="rId6" name="click.wav"/>
            </a:hlinkClick>
          </p:cNvPr>
          <p:cNvSpPr/>
          <p:nvPr/>
        </p:nvSpPr>
        <p:spPr>
          <a:xfrm>
            <a:off x="14063135" y="5565976"/>
            <a:ext cx="2626780" cy="76734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tion Button: Custom 13">
            <a:hlinkClick r:id="rId8" action="ppaction://hlinksldjump" highlightClick="1">
              <a:snd r:embed="rId6" name="click.wav"/>
            </a:hlinkClick>
          </p:cNvPr>
          <p:cNvSpPr/>
          <p:nvPr/>
        </p:nvSpPr>
        <p:spPr>
          <a:xfrm>
            <a:off x="14489143" y="8939090"/>
            <a:ext cx="2626780" cy="63849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5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082" y="7576951"/>
            <a:ext cx="5740653" cy="3214765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pic>
      <p:pic>
        <p:nvPicPr>
          <p:cNvPr id="19" name="Picture 18">
            <a:hlinkClick r:id="rId7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6879" y="4598617"/>
            <a:ext cx="5232681" cy="2930301"/>
          </a:xfrm>
          <a:prstGeom prst="rect">
            <a:avLst/>
          </a:prstGeom>
        </p:spPr>
      </p:pic>
      <p:pic>
        <p:nvPicPr>
          <p:cNvPr id="20" name="Picture 19">
            <a:hlinkClick r:id="rId8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197909" y="7668627"/>
            <a:ext cx="5445802" cy="3049649"/>
          </a:xfrm>
          <a:prstGeom prst="rect">
            <a:avLst/>
          </a:prstGeom>
        </p:spPr>
      </p:pic>
      <p:sp>
        <p:nvSpPr>
          <p:cNvPr id="28" name="TextBox 27">
            <a:hlinkClick r:id="rId5" action="ppaction://hlinksldjump">
              <a:snd r:embed="rId6" name="click.wav"/>
            </a:hlinkClick>
          </p:cNvPr>
          <p:cNvSpPr txBox="1"/>
          <p:nvPr/>
        </p:nvSpPr>
        <p:spPr>
          <a:xfrm rot="21299436">
            <a:off x="6211566" y="8251512"/>
            <a:ext cx="3437221" cy="156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599" b="1" dirty="0" err="1">
                <a:latin typeface="Chiller" panose="04020404031007020602" pitchFamily="82" charset="0"/>
              </a:rPr>
              <a:t>Materi</a:t>
            </a:r>
            <a:endParaRPr lang="en-US" sz="9599" b="1" dirty="0">
              <a:latin typeface="Chiller" panose="04020404031007020602" pitchFamily="82" charset="0"/>
            </a:endParaRPr>
          </a:p>
        </p:txBody>
      </p:sp>
      <p:sp>
        <p:nvSpPr>
          <p:cNvPr id="4" name="Action Button: Custom 3">
            <a:hlinkClick r:id="rId10" action="ppaction://hlinksldjump" highlightClick="1">
              <a:snd r:embed="rId6" name="click.wav"/>
            </a:hlinkClick>
          </p:cNvPr>
          <p:cNvSpPr/>
          <p:nvPr/>
        </p:nvSpPr>
        <p:spPr>
          <a:xfrm>
            <a:off x="6656778" y="5733533"/>
            <a:ext cx="1612665" cy="49060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10" action="ppaction://hlinksldjump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779434" y="4558264"/>
            <a:ext cx="5622301" cy="31493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16" y="6163868"/>
            <a:ext cx="4063590" cy="6277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545" y="5733533"/>
            <a:ext cx="7030275" cy="7030275"/>
          </a:xfrm>
          <a:prstGeom prst="rect">
            <a:avLst/>
          </a:prstGeom>
        </p:spPr>
      </p:pic>
      <p:sp>
        <p:nvSpPr>
          <p:cNvPr id="31" name="TextBox 30">
            <a:hlinkClick r:id="rId8" action="ppaction://hlinksldjump">
              <a:snd r:embed="rId6" name="click.wav"/>
            </a:hlinkClick>
          </p:cNvPr>
          <p:cNvSpPr txBox="1"/>
          <p:nvPr/>
        </p:nvSpPr>
        <p:spPr>
          <a:xfrm>
            <a:off x="14996957" y="8324969"/>
            <a:ext cx="3509070" cy="156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599" b="1" dirty="0" smtClean="0">
                <a:latin typeface="Chiller" panose="04020404031007020602" pitchFamily="82" charset="0"/>
              </a:rPr>
              <a:t>Quiz</a:t>
            </a:r>
            <a:endParaRPr lang="en-US" sz="9599" b="1" dirty="0">
              <a:latin typeface="Chiller" panose="040204040310070206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009" y="366775"/>
            <a:ext cx="2375147" cy="2375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/>
          <a:srcRect l="47843" t="62832" r="34199" b="1287"/>
          <a:stretch/>
        </p:blipFill>
        <p:spPr>
          <a:xfrm>
            <a:off x="6802437" y="9841449"/>
            <a:ext cx="2432863" cy="31356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6" t="31899" r="5946" b="31567"/>
          <a:stretch/>
        </p:blipFill>
        <p:spPr>
          <a:xfrm>
            <a:off x="1665512" y="1008302"/>
            <a:ext cx="2672665" cy="18603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36369">
            <a:off x="6437264" y="5434892"/>
            <a:ext cx="4446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600" b="1" dirty="0" err="1" smtClean="0">
                <a:latin typeface="Chiller" panose="04020404031007020602" pitchFamily="82" charset="0"/>
              </a:rPr>
              <a:t>Profil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489143" y="5327667"/>
            <a:ext cx="2857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600" b="1" dirty="0" smtClean="0">
                <a:latin typeface="Chiller" panose="04020404031007020602" pitchFamily="82" charset="0"/>
              </a:rPr>
              <a:t>Video</a:t>
            </a:r>
            <a:endParaRPr lang="en-US" sz="9600" b="1" dirty="0">
              <a:latin typeface="Chiller" panose="04020404031007020602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78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ctrTitle"/>
          </p:nvPr>
        </p:nvSpPr>
        <p:spPr>
          <a:xfrm>
            <a:off x="5829506" y="1699315"/>
            <a:ext cx="10822846" cy="3481742"/>
          </a:xfrm>
          <a:prstGeom prst="rect">
            <a:avLst/>
          </a:prstGeom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10049" dirty="0">
                <a:latin typeface="Cooper Black" panose="0208090404030B020404" pitchFamily="18" charset="0"/>
              </a:rPr>
              <a:t>PROFIL</a:t>
            </a:r>
            <a:endParaRPr sz="10049" dirty="0">
              <a:latin typeface="Cooper Black" panose="0208090404030B020404" pitchFamily="18" charset="0"/>
            </a:endParaRPr>
          </a:p>
        </p:txBody>
      </p:sp>
      <p:sp>
        <p:nvSpPr>
          <p:cNvPr id="99" name="Google Shape;99;p29"/>
          <p:cNvSpPr/>
          <p:nvPr/>
        </p:nvSpPr>
        <p:spPr>
          <a:xfrm rot="16550430">
            <a:off x="7295427" y="-28045"/>
            <a:ext cx="8494053" cy="13584657"/>
          </a:xfrm>
          <a:custGeom>
            <a:avLst/>
            <a:gdLst/>
            <a:ahLst/>
            <a:cxnLst/>
            <a:rect l="l" t="t" r="r" b="b"/>
            <a:pathLst>
              <a:path w="49304" h="89596" extrusionOk="0">
                <a:moveTo>
                  <a:pt x="49304" y="3580"/>
                </a:moveTo>
                <a:cubicBezTo>
                  <a:pt x="35049" y="-1172"/>
                  <a:pt x="6200" y="-3330"/>
                  <a:pt x="4952" y="11644"/>
                </a:cubicBezTo>
                <a:cubicBezTo>
                  <a:pt x="3356" y="30798"/>
                  <a:pt x="46251" y="41941"/>
                  <a:pt x="37656" y="59132"/>
                </a:cubicBezTo>
                <a:cubicBezTo>
                  <a:pt x="32058" y="70327"/>
                  <a:pt x="11879" y="63663"/>
                  <a:pt x="2264" y="71676"/>
                </a:cubicBezTo>
                <a:cubicBezTo>
                  <a:pt x="-2326" y="75501"/>
                  <a:pt x="1816" y="83621"/>
                  <a:pt x="1816" y="89596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01" name="Google Shape;101;p29"/>
          <p:cNvGrpSpPr/>
          <p:nvPr/>
        </p:nvGrpSpPr>
        <p:grpSpPr>
          <a:xfrm>
            <a:off x="5406069" y="1214417"/>
            <a:ext cx="846875" cy="850099"/>
            <a:chOff x="2304499" y="3965187"/>
            <a:chExt cx="374450" cy="375877"/>
          </a:xfrm>
        </p:grpSpPr>
        <p:sp>
          <p:nvSpPr>
            <p:cNvPr id="102" name="Google Shape;102;p29"/>
            <p:cNvSpPr/>
            <p:nvPr/>
          </p:nvSpPr>
          <p:spPr>
            <a:xfrm>
              <a:off x="2414636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7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4" y="1636"/>
                    <a:pt x="817" y="1636"/>
                  </a:cubicBezTo>
                  <a:cubicBezTo>
                    <a:pt x="1171" y="1636"/>
                    <a:pt x="1636" y="738"/>
                    <a:pt x="1636" y="409"/>
                  </a:cubicBezTo>
                  <a:cubicBezTo>
                    <a:pt x="1636" y="241"/>
                    <a:pt x="131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3" name="Google Shape;103;p29"/>
            <p:cNvSpPr/>
            <p:nvPr/>
          </p:nvSpPr>
          <p:spPr>
            <a:xfrm>
              <a:off x="2348538" y="4142123"/>
              <a:ext cx="139820" cy="117571"/>
            </a:xfrm>
            <a:custGeom>
              <a:avLst/>
              <a:gdLst/>
              <a:ahLst/>
              <a:cxnLst/>
              <a:rect l="l" t="t" r="r" b="b"/>
              <a:pathLst>
                <a:path w="5191" h="4365" extrusionOk="0">
                  <a:moveTo>
                    <a:pt x="338" y="1"/>
                  </a:moveTo>
                  <a:cubicBezTo>
                    <a:pt x="123" y="706"/>
                    <a:pt x="1" y="1403"/>
                    <a:pt x="1" y="2045"/>
                  </a:cubicBezTo>
                  <a:cubicBezTo>
                    <a:pt x="1" y="3006"/>
                    <a:pt x="269" y="3779"/>
                    <a:pt x="787" y="4364"/>
                  </a:cubicBezTo>
                  <a:lnTo>
                    <a:pt x="2007" y="3151"/>
                  </a:lnTo>
                  <a:cubicBezTo>
                    <a:pt x="1774" y="2748"/>
                    <a:pt x="1636" y="2310"/>
                    <a:pt x="1636" y="2045"/>
                  </a:cubicBezTo>
                  <a:cubicBezTo>
                    <a:pt x="1636" y="1357"/>
                    <a:pt x="2354" y="817"/>
                    <a:pt x="3271" y="817"/>
                  </a:cubicBezTo>
                  <a:cubicBezTo>
                    <a:pt x="3604" y="817"/>
                    <a:pt x="3911" y="890"/>
                    <a:pt x="4166" y="1014"/>
                  </a:cubicBezTo>
                  <a:lnTo>
                    <a:pt x="5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2304499" y="3965187"/>
              <a:ext cx="374450" cy="154930"/>
            </a:xfrm>
            <a:custGeom>
              <a:avLst/>
              <a:gdLst/>
              <a:ahLst/>
              <a:cxnLst/>
              <a:rect l="l" t="t" r="r" b="b"/>
              <a:pathLst>
                <a:path w="13902" h="5752" extrusionOk="0">
                  <a:moveTo>
                    <a:pt x="7769" y="1559"/>
                  </a:moveTo>
                  <a:cubicBezTo>
                    <a:pt x="7873" y="1559"/>
                    <a:pt x="7978" y="1599"/>
                    <a:pt x="8058" y="1679"/>
                  </a:cubicBezTo>
                  <a:cubicBezTo>
                    <a:pt x="8217" y="1838"/>
                    <a:pt x="8217" y="2098"/>
                    <a:pt x="8058" y="2257"/>
                  </a:cubicBezTo>
                  <a:lnTo>
                    <a:pt x="7528" y="2787"/>
                  </a:lnTo>
                  <a:lnTo>
                    <a:pt x="8058" y="3315"/>
                  </a:lnTo>
                  <a:cubicBezTo>
                    <a:pt x="8217" y="3473"/>
                    <a:pt x="8217" y="3732"/>
                    <a:pt x="8058" y="3892"/>
                  </a:cubicBezTo>
                  <a:cubicBezTo>
                    <a:pt x="7978" y="3972"/>
                    <a:pt x="7873" y="4012"/>
                    <a:pt x="7769" y="4012"/>
                  </a:cubicBezTo>
                  <a:cubicBezTo>
                    <a:pt x="7664" y="4012"/>
                    <a:pt x="7559" y="3972"/>
                    <a:pt x="7479" y="3892"/>
                  </a:cubicBezTo>
                  <a:lnTo>
                    <a:pt x="6951" y="3364"/>
                  </a:lnTo>
                  <a:lnTo>
                    <a:pt x="6423" y="3892"/>
                  </a:lnTo>
                  <a:cubicBezTo>
                    <a:pt x="6343" y="3972"/>
                    <a:pt x="6238" y="4012"/>
                    <a:pt x="6133" y="4012"/>
                  </a:cubicBezTo>
                  <a:cubicBezTo>
                    <a:pt x="6029" y="4012"/>
                    <a:pt x="5924" y="3972"/>
                    <a:pt x="5844" y="3892"/>
                  </a:cubicBezTo>
                  <a:cubicBezTo>
                    <a:pt x="5684" y="3733"/>
                    <a:pt x="5684" y="3473"/>
                    <a:pt x="5844" y="3315"/>
                  </a:cubicBezTo>
                  <a:lnTo>
                    <a:pt x="6372" y="2787"/>
                  </a:lnTo>
                  <a:lnTo>
                    <a:pt x="5844" y="2257"/>
                  </a:lnTo>
                  <a:cubicBezTo>
                    <a:pt x="5684" y="2098"/>
                    <a:pt x="5684" y="1840"/>
                    <a:pt x="5844" y="1679"/>
                  </a:cubicBezTo>
                  <a:cubicBezTo>
                    <a:pt x="5924" y="1599"/>
                    <a:pt x="6029" y="1559"/>
                    <a:pt x="6133" y="1559"/>
                  </a:cubicBezTo>
                  <a:cubicBezTo>
                    <a:pt x="6238" y="1559"/>
                    <a:pt x="6343" y="1599"/>
                    <a:pt x="6423" y="1679"/>
                  </a:cubicBezTo>
                  <a:lnTo>
                    <a:pt x="6951" y="2208"/>
                  </a:lnTo>
                  <a:lnTo>
                    <a:pt x="7479" y="1679"/>
                  </a:lnTo>
                  <a:cubicBezTo>
                    <a:pt x="7559" y="1599"/>
                    <a:pt x="7664" y="1559"/>
                    <a:pt x="7769" y="1559"/>
                  </a:cubicBezTo>
                  <a:close/>
                  <a:moveTo>
                    <a:pt x="5580" y="0"/>
                  </a:moveTo>
                  <a:cubicBezTo>
                    <a:pt x="5565" y="0"/>
                    <a:pt x="5550" y="1"/>
                    <a:pt x="5534" y="3"/>
                  </a:cubicBezTo>
                  <a:cubicBezTo>
                    <a:pt x="2276" y="350"/>
                    <a:pt x="0" y="1833"/>
                    <a:pt x="0" y="3608"/>
                  </a:cubicBezTo>
                  <a:cubicBezTo>
                    <a:pt x="0" y="3716"/>
                    <a:pt x="43" y="3821"/>
                    <a:pt x="121" y="3897"/>
                  </a:cubicBezTo>
                  <a:lnTo>
                    <a:pt x="1875" y="5751"/>
                  </a:lnTo>
                  <a:lnTo>
                    <a:pt x="12027" y="5751"/>
                  </a:lnTo>
                  <a:lnTo>
                    <a:pt x="13781" y="3897"/>
                  </a:lnTo>
                  <a:cubicBezTo>
                    <a:pt x="13859" y="3821"/>
                    <a:pt x="13902" y="3716"/>
                    <a:pt x="13902" y="3608"/>
                  </a:cubicBezTo>
                  <a:cubicBezTo>
                    <a:pt x="13902" y="1833"/>
                    <a:pt x="11625" y="350"/>
                    <a:pt x="8367" y="3"/>
                  </a:cubicBezTo>
                  <a:lnTo>
                    <a:pt x="8366" y="3"/>
                  </a:lnTo>
                  <a:cubicBezTo>
                    <a:pt x="8350" y="1"/>
                    <a:pt x="8335" y="0"/>
                    <a:pt x="8320" y="0"/>
                  </a:cubicBezTo>
                  <a:cubicBezTo>
                    <a:pt x="8181" y="0"/>
                    <a:pt x="8055" y="71"/>
                    <a:pt x="7980" y="187"/>
                  </a:cubicBezTo>
                  <a:cubicBezTo>
                    <a:pt x="7753" y="537"/>
                    <a:pt x="7351" y="713"/>
                    <a:pt x="6950" y="713"/>
                  </a:cubicBezTo>
                  <a:cubicBezTo>
                    <a:pt x="6549" y="713"/>
                    <a:pt x="6148" y="537"/>
                    <a:pt x="5921" y="187"/>
                  </a:cubicBezTo>
                  <a:cubicBezTo>
                    <a:pt x="5846" y="71"/>
                    <a:pt x="5717" y="0"/>
                    <a:pt x="5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2524747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9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3" y="1636"/>
                    <a:pt x="819" y="1636"/>
                  </a:cubicBezTo>
                  <a:cubicBezTo>
                    <a:pt x="1172" y="1636"/>
                    <a:pt x="1635" y="738"/>
                    <a:pt x="1635" y="409"/>
                  </a:cubicBezTo>
                  <a:cubicBezTo>
                    <a:pt x="1635" y="241"/>
                    <a:pt x="1317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2386301" y="4142123"/>
              <a:ext cx="248395" cy="198942"/>
            </a:xfrm>
            <a:custGeom>
              <a:avLst/>
              <a:gdLst/>
              <a:ahLst/>
              <a:cxnLst/>
              <a:rect l="l" t="t" r="r" b="b"/>
              <a:pathLst>
                <a:path w="9222" h="7386" extrusionOk="0">
                  <a:moveTo>
                    <a:pt x="5959" y="813"/>
                  </a:moveTo>
                  <a:cubicBezTo>
                    <a:pt x="6875" y="813"/>
                    <a:pt x="7594" y="1352"/>
                    <a:pt x="7594" y="2040"/>
                  </a:cubicBezTo>
                  <a:cubicBezTo>
                    <a:pt x="7594" y="2629"/>
                    <a:pt x="6942" y="4083"/>
                    <a:pt x="5959" y="4083"/>
                  </a:cubicBezTo>
                  <a:cubicBezTo>
                    <a:pt x="4974" y="4083"/>
                    <a:pt x="4323" y="2629"/>
                    <a:pt x="4323" y="2040"/>
                  </a:cubicBezTo>
                  <a:cubicBezTo>
                    <a:pt x="4323" y="1352"/>
                    <a:pt x="5042" y="813"/>
                    <a:pt x="5959" y="813"/>
                  </a:cubicBezTo>
                  <a:close/>
                  <a:moveTo>
                    <a:pt x="3914" y="4083"/>
                  </a:moveTo>
                  <a:cubicBezTo>
                    <a:pt x="4139" y="4083"/>
                    <a:pt x="4323" y="4267"/>
                    <a:pt x="4323" y="4493"/>
                  </a:cubicBezTo>
                  <a:cubicBezTo>
                    <a:pt x="4323" y="4720"/>
                    <a:pt x="4139" y="4902"/>
                    <a:pt x="3914" y="4902"/>
                  </a:cubicBezTo>
                  <a:cubicBezTo>
                    <a:pt x="3689" y="4902"/>
                    <a:pt x="3505" y="4720"/>
                    <a:pt x="3505" y="4493"/>
                  </a:cubicBezTo>
                  <a:cubicBezTo>
                    <a:pt x="3505" y="4267"/>
                    <a:pt x="3689" y="4083"/>
                    <a:pt x="3914" y="4083"/>
                  </a:cubicBezTo>
                  <a:close/>
                  <a:moveTo>
                    <a:pt x="4943" y="1"/>
                  </a:moveTo>
                  <a:lnTo>
                    <a:pt x="3368" y="1558"/>
                  </a:lnTo>
                  <a:cubicBezTo>
                    <a:pt x="3451" y="1707"/>
                    <a:pt x="3497" y="1871"/>
                    <a:pt x="3497" y="2045"/>
                  </a:cubicBezTo>
                  <a:cubicBezTo>
                    <a:pt x="3497" y="2634"/>
                    <a:pt x="2846" y="4088"/>
                    <a:pt x="1861" y="4088"/>
                  </a:cubicBezTo>
                  <a:cubicBezTo>
                    <a:pt x="1584" y="4088"/>
                    <a:pt x="1336" y="3966"/>
                    <a:pt x="1119" y="3787"/>
                  </a:cubicBezTo>
                  <a:lnTo>
                    <a:pt x="1" y="4897"/>
                  </a:lnTo>
                  <a:cubicBezTo>
                    <a:pt x="75" y="4946"/>
                    <a:pt x="147" y="4997"/>
                    <a:pt x="226" y="5042"/>
                  </a:cubicBezTo>
                  <a:lnTo>
                    <a:pt x="226" y="6133"/>
                  </a:lnTo>
                  <a:cubicBezTo>
                    <a:pt x="226" y="6809"/>
                    <a:pt x="776" y="7386"/>
                    <a:pt x="1452" y="7386"/>
                  </a:cubicBezTo>
                  <a:lnTo>
                    <a:pt x="1861" y="7386"/>
                  </a:lnTo>
                  <a:lnTo>
                    <a:pt x="1861" y="6144"/>
                  </a:lnTo>
                  <a:cubicBezTo>
                    <a:pt x="1861" y="5935"/>
                    <a:pt x="2015" y="5749"/>
                    <a:pt x="2223" y="5727"/>
                  </a:cubicBezTo>
                  <a:cubicBezTo>
                    <a:pt x="2239" y="5725"/>
                    <a:pt x="2254" y="5724"/>
                    <a:pt x="2269" y="5724"/>
                  </a:cubicBezTo>
                  <a:cubicBezTo>
                    <a:pt x="2496" y="5724"/>
                    <a:pt x="2680" y="5907"/>
                    <a:pt x="2680" y="6133"/>
                  </a:cubicBezTo>
                  <a:lnTo>
                    <a:pt x="2680" y="7386"/>
                  </a:lnTo>
                  <a:lnTo>
                    <a:pt x="3497" y="7386"/>
                  </a:lnTo>
                  <a:lnTo>
                    <a:pt x="3497" y="6144"/>
                  </a:lnTo>
                  <a:cubicBezTo>
                    <a:pt x="3497" y="5933"/>
                    <a:pt x="3651" y="5749"/>
                    <a:pt x="3858" y="5727"/>
                  </a:cubicBezTo>
                  <a:cubicBezTo>
                    <a:pt x="3874" y="5725"/>
                    <a:pt x="3889" y="5724"/>
                    <a:pt x="3905" y="5724"/>
                  </a:cubicBezTo>
                  <a:cubicBezTo>
                    <a:pt x="4131" y="5724"/>
                    <a:pt x="4315" y="5907"/>
                    <a:pt x="4315" y="6133"/>
                  </a:cubicBezTo>
                  <a:lnTo>
                    <a:pt x="4315" y="7386"/>
                  </a:lnTo>
                  <a:lnTo>
                    <a:pt x="5132" y="7386"/>
                  </a:lnTo>
                  <a:lnTo>
                    <a:pt x="5132" y="6144"/>
                  </a:lnTo>
                  <a:cubicBezTo>
                    <a:pt x="5132" y="5933"/>
                    <a:pt x="5286" y="5749"/>
                    <a:pt x="5494" y="5727"/>
                  </a:cubicBezTo>
                  <a:cubicBezTo>
                    <a:pt x="5509" y="5725"/>
                    <a:pt x="5525" y="5724"/>
                    <a:pt x="5540" y="5724"/>
                  </a:cubicBezTo>
                  <a:cubicBezTo>
                    <a:pt x="5767" y="5724"/>
                    <a:pt x="5951" y="5907"/>
                    <a:pt x="5951" y="6133"/>
                  </a:cubicBezTo>
                  <a:lnTo>
                    <a:pt x="5951" y="7386"/>
                  </a:lnTo>
                  <a:lnTo>
                    <a:pt x="6358" y="7386"/>
                  </a:lnTo>
                  <a:cubicBezTo>
                    <a:pt x="7036" y="7386"/>
                    <a:pt x="7586" y="6837"/>
                    <a:pt x="7586" y="6160"/>
                  </a:cubicBezTo>
                  <a:lnTo>
                    <a:pt x="7586" y="5040"/>
                  </a:lnTo>
                  <a:cubicBezTo>
                    <a:pt x="8671" y="4447"/>
                    <a:pt x="9221" y="3439"/>
                    <a:pt x="9221" y="2044"/>
                  </a:cubicBezTo>
                  <a:cubicBezTo>
                    <a:pt x="9221" y="1403"/>
                    <a:pt x="9099" y="706"/>
                    <a:pt x="8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07" name="Google Shape;107;p29"/>
          <p:cNvSpPr/>
          <p:nvPr/>
        </p:nvSpPr>
        <p:spPr>
          <a:xfrm>
            <a:off x="17867348" y="11068887"/>
            <a:ext cx="582317" cy="58231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5" name="Action Button: Custom 4">
            <a:hlinkClick r:id="rId4" action="ppaction://hlinksldjump" highlightClick="1">
              <a:snd r:embed="rId5" name="click.wav"/>
            </a:hlinkClick>
          </p:cNvPr>
          <p:cNvSpPr/>
          <p:nvPr/>
        </p:nvSpPr>
        <p:spPr>
          <a:xfrm>
            <a:off x="933726" y="452940"/>
            <a:ext cx="561987" cy="68750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4" action="ppaction://hlinksldjump">
              <a:snd r:embed="rId5" name="click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1" y="-217302"/>
            <a:ext cx="2032045" cy="2032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52" y="3113509"/>
            <a:ext cx="15100663" cy="7101499"/>
          </a:xfrm>
          <a:prstGeom prst="rect">
            <a:avLst/>
          </a:prstGeom>
        </p:spPr>
      </p:pic>
      <p:sp>
        <p:nvSpPr>
          <p:cNvPr id="30" name="TextBox 29">
            <a:hlinkClick r:id="rId8" action="ppaction://hlinksldjump">
              <a:snd r:embed="rId5" name="click.wav"/>
            </a:hlinkClick>
          </p:cNvPr>
          <p:cNvSpPr txBox="1"/>
          <p:nvPr/>
        </p:nvSpPr>
        <p:spPr>
          <a:xfrm>
            <a:off x="6050326" y="4859278"/>
            <a:ext cx="97946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5400" dirty="0" err="1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Nama</a:t>
            </a:r>
            <a:r>
              <a:rPr lang="en-ID" sz="5400" dirty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ID" sz="5400" dirty="0" smtClean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: </a:t>
            </a:r>
            <a:r>
              <a:rPr lang="en-ID" sz="5400" dirty="0" err="1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Hanifah</a:t>
            </a:r>
            <a:r>
              <a:rPr lang="en-ID" sz="5400" dirty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ID" sz="5400" dirty="0" err="1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Aulia</a:t>
            </a:r>
            <a:r>
              <a:rPr lang="en-ID" sz="5400" dirty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ID" sz="5400" dirty="0" err="1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Hasna</a:t>
            </a:r>
            <a:endParaRPr lang="en-ID" sz="5400" dirty="0">
              <a:solidFill>
                <a:schemeClr val="bg1">
                  <a:lumMod val="1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r>
              <a:rPr lang="en-ID" sz="5400" dirty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NIM </a:t>
            </a:r>
            <a:r>
              <a:rPr lang="en-ID" sz="5400" dirty="0" smtClean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	: </a:t>
            </a:r>
            <a:r>
              <a:rPr lang="en-ID" sz="5400" dirty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21105244022</a:t>
            </a:r>
          </a:p>
          <a:p>
            <a:r>
              <a:rPr lang="en-ID" sz="5400" dirty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Prodi </a:t>
            </a:r>
            <a:r>
              <a:rPr lang="en-ID" sz="5400" dirty="0" smtClean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: </a:t>
            </a:r>
            <a:r>
              <a:rPr lang="en-ID" sz="5400" dirty="0" err="1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Teknologi</a:t>
            </a:r>
            <a:r>
              <a:rPr lang="en-ID" sz="5400" dirty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ID" sz="5400" dirty="0" err="1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Pendidikan</a:t>
            </a:r>
            <a:endParaRPr lang="en-ID" sz="5400" dirty="0">
              <a:solidFill>
                <a:schemeClr val="bg1">
                  <a:lumMod val="1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r>
              <a:rPr lang="en-ID" sz="5400" dirty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Email </a:t>
            </a:r>
            <a:r>
              <a:rPr lang="en-ID" sz="5400" dirty="0" smtClean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	: </a:t>
            </a:r>
            <a:r>
              <a:rPr lang="en-ID" sz="5400" dirty="0">
                <a:solidFill>
                  <a:schemeClr val="bg1">
                    <a:lumMod val="1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Hanifahaulia.2021@student.uny.ac.id</a:t>
            </a:r>
            <a:endParaRPr lang="en-US" sz="5400" dirty="0">
              <a:solidFill>
                <a:schemeClr val="bg1">
                  <a:lumMod val="1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1415">
            <a:off x="401872" y="7367788"/>
            <a:ext cx="3262173" cy="5039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115" y="656535"/>
            <a:ext cx="3550065" cy="35500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348" y="6895866"/>
            <a:ext cx="5983174" cy="59831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8299" y="9694143"/>
            <a:ext cx="2432515" cy="3139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08865" y="4328566"/>
            <a:ext cx="2740800" cy="1910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2144" y="4539293"/>
            <a:ext cx="934651" cy="821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43627" y="5435399"/>
            <a:ext cx="420660" cy="2316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3533" y="11071058"/>
            <a:ext cx="420660" cy="231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2058" y="2390561"/>
            <a:ext cx="420660" cy="2316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1183" y="6423551"/>
            <a:ext cx="420660" cy="2316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75824" y="5298759"/>
            <a:ext cx="420660" cy="231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14179" y="10879456"/>
            <a:ext cx="420660" cy="2316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88205" y="6946758"/>
            <a:ext cx="420660" cy="2316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687321" y="2542897"/>
            <a:ext cx="420660" cy="2316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4226" y="2130323"/>
            <a:ext cx="420660" cy="2316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67782" y="7737551"/>
            <a:ext cx="420660" cy="2316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22666" y="11393747"/>
            <a:ext cx="420660" cy="231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824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602" y="7174798"/>
            <a:ext cx="5511035" cy="5511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33" y="3832696"/>
            <a:ext cx="10674160" cy="6951909"/>
          </a:xfrm>
          <a:prstGeom prst="rect">
            <a:avLst/>
          </a:prstGeom>
        </p:spPr>
      </p:pic>
      <p:sp>
        <p:nvSpPr>
          <p:cNvPr id="4" name="Action Button: Custom 3">
            <a:hlinkClick r:id="rId6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5652317" y="7009410"/>
            <a:ext cx="902405" cy="48585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649" y="5990231"/>
            <a:ext cx="9905325" cy="3069258"/>
          </a:xfrm>
          <a:prstGeom prst="rect">
            <a:avLst/>
          </a:prstGeom>
        </p:spPr>
      </p:pic>
      <p:sp>
        <p:nvSpPr>
          <p:cNvPr id="14" name="Action Button: Custom 13">
            <a:hlinkClick r:id="rId9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11225091" y="10995291"/>
            <a:ext cx="720531" cy="49347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Custom 12">
            <a:hlinkClick r:id="rId10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14596235" y="9925691"/>
            <a:ext cx="992098" cy="53109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rId11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14444145" y="6966702"/>
            <a:ext cx="1108203" cy="57127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12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14172495" y="4918384"/>
            <a:ext cx="992098" cy="554067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Custom 5">
            <a:hlinkClick r:id="rId13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5560702" y="9635004"/>
            <a:ext cx="739994" cy="59062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Google Shape;123;p30"/>
          <p:cNvSpPr/>
          <p:nvPr/>
        </p:nvSpPr>
        <p:spPr>
          <a:xfrm rot="7609337">
            <a:off x="7165257" y="5374270"/>
            <a:ext cx="9716425" cy="5905335"/>
          </a:xfrm>
          <a:custGeom>
            <a:avLst/>
            <a:gdLst/>
            <a:ahLst/>
            <a:cxnLst/>
            <a:rect l="l" t="t" r="r" b="b"/>
            <a:pathLst>
              <a:path w="50530" h="27300" extrusionOk="0">
                <a:moveTo>
                  <a:pt x="1111" y="0"/>
                </a:moveTo>
                <a:cubicBezTo>
                  <a:pt x="2188" y="5386"/>
                  <a:pt x="-1443" y="11424"/>
                  <a:pt x="719" y="16473"/>
                </a:cubicBezTo>
                <a:cubicBezTo>
                  <a:pt x="2613" y="20895"/>
                  <a:pt x="5762" y="26383"/>
                  <a:pt x="10524" y="27063"/>
                </a:cubicBezTo>
                <a:cubicBezTo>
                  <a:pt x="23817" y="28961"/>
                  <a:pt x="44531" y="10344"/>
                  <a:pt x="50530" y="2235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268" y="-217408"/>
            <a:ext cx="7311978" cy="4645216"/>
          </a:xfrm>
          <a:prstGeom prst="rect">
            <a:avLst/>
          </a:prstGeom>
        </p:spPr>
      </p:pic>
      <p:sp>
        <p:nvSpPr>
          <p:cNvPr id="119" name="Google Shape;119;p30"/>
          <p:cNvSpPr/>
          <p:nvPr/>
        </p:nvSpPr>
        <p:spPr>
          <a:xfrm>
            <a:off x="16992079" y="6126290"/>
            <a:ext cx="582317" cy="58231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120" name="Google Shape;120;p30"/>
          <p:cNvGrpSpPr/>
          <p:nvPr/>
        </p:nvGrpSpPr>
        <p:grpSpPr>
          <a:xfrm>
            <a:off x="7008231" y="11162798"/>
            <a:ext cx="857170" cy="744288"/>
            <a:chOff x="2986553" y="5261755"/>
            <a:chExt cx="379002" cy="329091"/>
          </a:xfrm>
        </p:grpSpPr>
        <p:sp>
          <p:nvSpPr>
            <p:cNvPr id="121" name="Google Shape;121;p30"/>
            <p:cNvSpPr/>
            <p:nvPr/>
          </p:nvSpPr>
          <p:spPr>
            <a:xfrm>
              <a:off x="2986607" y="5261755"/>
              <a:ext cx="378949" cy="285242"/>
            </a:xfrm>
            <a:custGeom>
              <a:avLst/>
              <a:gdLst/>
              <a:ahLst/>
              <a:cxnLst/>
              <a:rect l="l" t="t" r="r" b="b"/>
              <a:pathLst>
                <a:path w="14069" h="10590" extrusionOk="0">
                  <a:moveTo>
                    <a:pt x="9555" y="3301"/>
                  </a:moveTo>
                  <a:lnTo>
                    <a:pt x="10712" y="4458"/>
                  </a:lnTo>
                  <a:lnTo>
                    <a:pt x="9988" y="5179"/>
                  </a:lnTo>
                  <a:cubicBezTo>
                    <a:pt x="9460" y="5708"/>
                    <a:pt x="9026" y="6406"/>
                    <a:pt x="8919" y="7146"/>
                  </a:cubicBezTo>
                  <a:cubicBezTo>
                    <a:pt x="8838" y="7711"/>
                    <a:pt x="8572" y="8246"/>
                    <a:pt x="8167" y="8648"/>
                  </a:cubicBezTo>
                  <a:lnTo>
                    <a:pt x="8169" y="8648"/>
                  </a:lnTo>
                  <a:lnTo>
                    <a:pt x="7051" y="9767"/>
                  </a:lnTo>
                  <a:cubicBezTo>
                    <a:pt x="6751" y="9765"/>
                    <a:pt x="6454" y="9660"/>
                    <a:pt x="6183" y="9478"/>
                  </a:cubicBezTo>
                  <a:lnTo>
                    <a:pt x="7734" y="7927"/>
                  </a:lnTo>
                  <a:cubicBezTo>
                    <a:pt x="8213" y="7448"/>
                    <a:pt x="8213" y="6670"/>
                    <a:pt x="7734" y="6191"/>
                  </a:cubicBezTo>
                  <a:cubicBezTo>
                    <a:pt x="7495" y="5953"/>
                    <a:pt x="7181" y="5833"/>
                    <a:pt x="6867" y="5833"/>
                  </a:cubicBezTo>
                  <a:cubicBezTo>
                    <a:pt x="6553" y="5833"/>
                    <a:pt x="6239" y="5953"/>
                    <a:pt x="6001" y="6191"/>
                  </a:cubicBezTo>
                  <a:lnTo>
                    <a:pt x="2482" y="9710"/>
                  </a:lnTo>
                  <a:cubicBezTo>
                    <a:pt x="2372" y="9735"/>
                    <a:pt x="2261" y="9748"/>
                    <a:pt x="2149" y="9748"/>
                  </a:cubicBezTo>
                  <a:cubicBezTo>
                    <a:pt x="1914" y="9748"/>
                    <a:pt x="1681" y="9691"/>
                    <a:pt x="1458" y="9578"/>
                  </a:cubicBezTo>
                  <a:lnTo>
                    <a:pt x="5277" y="5758"/>
                  </a:lnTo>
                  <a:cubicBezTo>
                    <a:pt x="5682" y="5354"/>
                    <a:pt x="6215" y="5087"/>
                    <a:pt x="6781" y="5007"/>
                  </a:cubicBezTo>
                  <a:cubicBezTo>
                    <a:pt x="7520" y="4900"/>
                    <a:pt x="8304" y="4551"/>
                    <a:pt x="8832" y="4025"/>
                  </a:cubicBezTo>
                  <a:lnTo>
                    <a:pt x="9555" y="3301"/>
                  </a:lnTo>
                  <a:close/>
                  <a:moveTo>
                    <a:pt x="11867" y="1"/>
                  </a:moveTo>
                  <a:cubicBezTo>
                    <a:pt x="11763" y="1"/>
                    <a:pt x="11659" y="41"/>
                    <a:pt x="11579" y="121"/>
                  </a:cubicBezTo>
                  <a:lnTo>
                    <a:pt x="10653" y="1047"/>
                  </a:lnTo>
                  <a:cubicBezTo>
                    <a:pt x="10483" y="968"/>
                    <a:pt x="10300" y="927"/>
                    <a:pt x="10116" y="927"/>
                  </a:cubicBezTo>
                  <a:cubicBezTo>
                    <a:pt x="9809" y="927"/>
                    <a:pt x="9502" y="1042"/>
                    <a:pt x="9267" y="1277"/>
                  </a:cubicBezTo>
                  <a:cubicBezTo>
                    <a:pt x="8891" y="1653"/>
                    <a:pt x="8821" y="2210"/>
                    <a:pt x="9035" y="2664"/>
                  </a:cubicBezTo>
                  <a:lnTo>
                    <a:pt x="8255" y="3446"/>
                  </a:lnTo>
                  <a:cubicBezTo>
                    <a:pt x="7850" y="3849"/>
                    <a:pt x="7230" y="4117"/>
                    <a:pt x="6665" y="4198"/>
                  </a:cubicBezTo>
                  <a:cubicBezTo>
                    <a:pt x="5926" y="4304"/>
                    <a:pt x="5228" y="4653"/>
                    <a:pt x="4700" y="5179"/>
                  </a:cubicBezTo>
                  <a:lnTo>
                    <a:pt x="701" y="9151"/>
                  </a:lnTo>
                  <a:cubicBezTo>
                    <a:pt x="677" y="9140"/>
                    <a:pt x="657" y="9121"/>
                    <a:pt x="633" y="9110"/>
                  </a:cubicBezTo>
                  <a:cubicBezTo>
                    <a:pt x="579" y="9086"/>
                    <a:pt x="522" y="9074"/>
                    <a:pt x="466" y="9074"/>
                  </a:cubicBezTo>
                  <a:cubicBezTo>
                    <a:pt x="310" y="9074"/>
                    <a:pt x="161" y="9164"/>
                    <a:pt x="92" y="9315"/>
                  </a:cubicBezTo>
                  <a:cubicBezTo>
                    <a:pt x="0" y="9521"/>
                    <a:pt x="90" y="9762"/>
                    <a:pt x="297" y="9856"/>
                  </a:cubicBezTo>
                  <a:cubicBezTo>
                    <a:pt x="417" y="9910"/>
                    <a:pt x="533" y="9979"/>
                    <a:pt x="642" y="10065"/>
                  </a:cubicBezTo>
                  <a:cubicBezTo>
                    <a:pt x="1115" y="10434"/>
                    <a:pt x="1714" y="10590"/>
                    <a:pt x="2202" y="10590"/>
                  </a:cubicBezTo>
                  <a:cubicBezTo>
                    <a:pt x="2453" y="10590"/>
                    <a:pt x="2674" y="10548"/>
                    <a:pt x="2835" y="10474"/>
                  </a:cubicBezTo>
                  <a:cubicBezTo>
                    <a:pt x="3114" y="10389"/>
                    <a:pt x="3382" y="10255"/>
                    <a:pt x="3626" y="10065"/>
                  </a:cubicBezTo>
                  <a:cubicBezTo>
                    <a:pt x="3922" y="9834"/>
                    <a:pt x="4261" y="9719"/>
                    <a:pt x="4601" y="9719"/>
                  </a:cubicBezTo>
                  <a:cubicBezTo>
                    <a:pt x="4940" y="9719"/>
                    <a:pt x="5280" y="9834"/>
                    <a:pt x="5576" y="10065"/>
                  </a:cubicBezTo>
                  <a:cubicBezTo>
                    <a:pt x="6017" y="10410"/>
                    <a:pt x="6537" y="10576"/>
                    <a:pt x="7051" y="10576"/>
                  </a:cubicBezTo>
                  <a:cubicBezTo>
                    <a:pt x="7579" y="10576"/>
                    <a:pt x="8102" y="10401"/>
                    <a:pt x="8532" y="10065"/>
                  </a:cubicBezTo>
                  <a:cubicBezTo>
                    <a:pt x="8828" y="9834"/>
                    <a:pt x="9168" y="9719"/>
                    <a:pt x="9507" y="9719"/>
                  </a:cubicBezTo>
                  <a:cubicBezTo>
                    <a:pt x="9846" y="9719"/>
                    <a:pt x="10186" y="9834"/>
                    <a:pt x="10482" y="10065"/>
                  </a:cubicBezTo>
                  <a:cubicBezTo>
                    <a:pt x="10923" y="10410"/>
                    <a:pt x="11448" y="10582"/>
                    <a:pt x="11973" y="10582"/>
                  </a:cubicBezTo>
                  <a:cubicBezTo>
                    <a:pt x="12498" y="10582"/>
                    <a:pt x="13023" y="10410"/>
                    <a:pt x="13465" y="10065"/>
                  </a:cubicBezTo>
                  <a:cubicBezTo>
                    <a:pt x="13564" y="9989"/>
                    <a:pt x="13670" y="9922"/>
                    <a:pt x="13779" y="9870"/>
                  </a:cubicBezTo>
                  <a:cubicBezTo>
                    <a:pt x="13984" y="9772"/>
                    <a:pt x="14068" y="9527"/>
                    <a:pt x="13970" y="9324"/>
                  </a:cubicBezTo>
                  <a:cubicBezTo>
                    <a:pt x="13900" y="9177"/>
                    <a:pt x="13754" y="9092"/>
                    <a:pt x="13602" y="9092"/>
                  </a:cubicBezTo>
                  <a:cubicBezTo>
                    <a:pt x="13542" y="9092"/>
                    <a:pt x="13482" y="9105"/>
                    <a:pt x="13424" y="9132"/>
                  </a:cubicBezTo>
                  <a:cubicBezTo>
                    <a:pt x="13262" y="9212"/>
                    <a:pt x="13080" y="9307"/>
                    <a:pt x="12936" y="9421"/>
                  </a:cubicBezTo>
                  <a:cubicBezTo>
                    <a:pt x="12639" y="9652"/>
                    <a:pt x="12300" y="9767"/>
                    <a:pt x="11960" y="9767"/>
                  </a:cubicBezTo>
                  <a:cubicBezTo>
                    <a:pt x="11621" y="9767"/>
                    <a:pt x="11281" y="9652"/>
                    <a:pt x="10985" y="9421"/>
                  </a:cubicBezTo>
                  <a:cubicBezTo>
                    <a:pt x="10546" y="9078"/>
                    <a:pt x="10033" y="8910"/>
                    <a:pt x="9519" y="8910"/>
                  </a:cubicBezTo>
                  <a:cubicBezTo>
                    <a:pt x="9331" y="8910"/>
                    <a:pt x="9143" y="8932"/>
                    <a:pt x="8959" y="8977"/>
                  </a:cubicBezTo>
                  <a:cubicBezTo>
                    <a:pt x="9363" y="8485"/>
                    <a:pt x="9639" y="7892"/>
                    <a:pt x="9730" y="7262"/>
                  </a:cubicBezTo>
                  <a:cubicBezTo>
                    <a:pt x="9811" y="6696"/>
                    <a:pt x="10163" y="6163"/>
                    <a:pt x="10567" y="5758"/>
                  </a:cubicBezTo>
                  <a:lnTo>
                    <a:pt x="11348" y="4976"/>
                  </a:lnTo>
                  <a:cubicBezTo>
                    <a:pt x="11532" y="5063"/>
                    <a:pt x="11715" y="5103"/>
                    <a:pt x="11891" y="5103"/>
                  </a:cubicBezTo>
                  <a:cubicBezTo>
                    <a:pt x="12216" y="5103"/>
                    <a:pt x="12513" y="4968"/>
                    <a:pt x="12736" y="4746"/>
                  </a:cubicBezTo>
                  <a:cubicBezTo>
                    <a:pt x="13110" y="4371"/>
                    <a:pt x="13180" y="3815"/>
                    <a:pt x="12966" y="3360"/>
                  </a:cubicBezTo>
                  <a:lnTo>
                    <a:pt x="13892" y="2434"/>
                  </a:lnTo>
                  <a:cubicBezTo>
                    <a:pt x="14051" y="2274"/>
                    <a:pt x="14051" y="2015"/>
                    <a:pt x="13892" y="1856"/>
                  </a:cubicBezTo>
                  <a:lnTo>
                    <a:pt x="12157" y="121"/>
                  </a:lnTo>
                  <a:cubicBezTo>
                    <a:pt x="12077" y="41"/>
                    <a:pt x="11972" y="1"/>
                    <a:pt x="1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22" name="Google Shape;122;p30"/>
            <p:cNvSpPr/>
            <p:nvPr/>
          </p:nvSpPr>
          <p:spPr>
            <a:xfrm>
              <a:off x="2986553" y="5545595"/>
              <a:ext cx="379002" cy="45251"/>
            </a:xfrm>
            <a:custGeom>
              <a:avLst/>
              <a:gdLst/>
              <a:ahLst/>
              <a:cxnLst/>
              <a:rect l="l" t="t" r="r" b="b"/>
              <a:pathLst>
                <a:path w="14071" h="1680" extrusionOk="0">
                  <a:moveTo>
                    <a:pt x="4603" y="1"/>
                  </a:moveTo>
                  <a:cubicBezTo>
                    <a:pt x="4085" y="1"/>
                    <a:pt x="3567" y="173"/>
                    <a:pt x="3125" y="518"/>
                  </a:cubicBezTo>
                  <a:cubicBezTo>
                    <a:pt x="2830" y="749"/>
                    <a:pt x="2491" y="864"/>
                    <a:pt x="2151" y="864"/>
                  </a:cubicBezTo>
                  <a:cubicBezTo>
                    <a:pt x="1811" y="864"/>
                    <a:pt x="1471" y="749"/>
                    <a:pt x="1174" y="517"/>
                  </a:cubicBezTo>
                  <a:cubicBezTo>
                    <a:pt x="1012" y="391"/>
                    <a:pt x="813" y="287"/>
                    <a:pt x="635" y="207"/>
                  </a:cubicBezTo>
                  <a:cubicBezTo>
                    <a:pt x="580" y="183"/>
                    <a:pt x="523" y="171"/>
                    <a:pt x="466" y="171"/>
                  </a:cubicBezTo>
                  <a:cubicBezTo>
                    <a:pt x="310" y="171"/>
                    <a:pt x="162" y="261"/>
                    <a:pt x="94" y="412"/>
                  </a:cubicBezTo>
                  <a:cubicBezTo>
                    <a:pt x="0" y="618"/>
                    <a:pt x="92" y="859"/>
                    <a:pt x="299" y="953"/>
                  </a:cubicBezTo>
                  <a:cubicBezTo>
                    <a:pt x="418" y="1007"/>
                    <a:pt x="535" y="1077"/>
                    <a:pt x="644" y="1162"/>
                  </a:cubicBezTo>
                  <a:cubicBezTo>
                    <a:pt x="1086" y="1507"/>
                    <a:pt x="1611" y="1680"/>
                    <a:pt x="2136" y="1680"/>
                  </a:cubicBezTo>
                  <a:cubicBezTo>
                    <a:pt x="2660" y="1680"/>
                    <a:pt x="3186" y="1507"/>
                    <a:pt x="3628" y="1162"/>
                  </a:cubicBezTo>
                  <a:cubicBezTo>
                    <a:pt x="3924" y="932"/>
                    <a:pt x="4263" y="816"/>
                    <a:pt x="4602" y="816"/>
                  </a:cubicBezTo>
                  <a:cubicBezTo>
                    <a:pt x="4941" y="816"/>
                    <a:pt x="5281" y="932"/>
                    <a:pt x="5578" y="1162"/>
                  </a:cubicBezTo>
                  <a:cubicBezTo>
                    <a:pt x="6019" y="1507"/>
                    <a:pt x="6537" y="1680"/>
                    <a:pt x="7055" y="1680"/>
                  </a:cubicBezTo>
                  <a:cubicBezTo>
                    <a:pt x="7573" y="1680"/>
                    <a:pt x="8092" y="1507"/>
                    <a:pt x="8534" y="1162"/>
                  </a:cubicBezTo>
                  <a:cubicBezTo>
                    <a:pt x="8830" y="932"/>
                    <a:pt x="9169" y="816"/>
                    <a:pt x="9508" y="816"/>
                  </a:cubicBezTo>
                  <a:cubicBezTo>
                    <a:pt x="9848" y="816"/>
                    <a:pt x="10187" y="932"/>
                    <a:pt x="10484" y="1162"/>
                  </a:cubicBezTo>
                  <a:cubicBezTo>
                    <a:pt x="10926" y="1507"/>
                    <a:pt x="11451" y="1679"/>
                    <a:pt x="11976" y="1679"/>
                  </a:cubicBezTo>
                  <a:cubicBezTo>
                    <a:pt x="12500" y="1679"/>
                    <a:pt x="13024" y="1507"/>
                    <a:pt x="13466" y="1162"/>
                  </a:cubicBezTo>
                  <a:cubicBezTo>
                    <a:pt x="13566" y="1086"/>
                    <a:pt x="13672" y="1020"/>
                    <a:pt x="13781" y="966"/>
                  </a:cubicBezTo>
                  <a:cubicBezTo>
                    <a:pt x="13984" y="869"/>
                    <a:pt x="14070" y="625"/>
                    <a:pt x="13972" y="420"/>
                  </a:cubicBezTo>
                  <a:lnTo>
                    <a:pt x="13972" y="420"/>
                  </a:lnTo>
                  <a:lnTo>
                    <a:pt x="13972" y="422"/>
                  </a:lnTo>
                  <a:cubicBezTo>
                    <a:pt x="13902" y="275"/>
                    <a:pt x="13756" y="190"/>
                    <a:pt x="13603" y="190"/>
                  </a:cubicBezTo>
                  <a:cubicBezTo>
                    <a:pt x="13543" y="190"/>
                    <a:pt x="13483" y="203"/>
                    <a:pt x="13426" y="230"/>
                  </a:cubicBezTo>
                  <a:cubicBezTo>
                    <a:pt x="13264" y="309"/>
                    <a:pt x="13082" y="404"/>
                    <a:pt x="12938" y="518"/>
                  </a:cubicBezTo>
                  <a:cubicBezTo>
                    <a:pt x="12641" y="749"/>
                    <a:pt x="12302" y="865"/>
                    <a:pt x="11962" y="865"/>
                  </a:cubicBezTo>
                  <a:cubicBezTo>
                    <a:pt x="11623" y="865"/>
                    <a:pt x="11283" y="749"/>
                    <a:pt x="10987" y="518"/>
                  </a:cubicBezTo>
                  <a:cubicBezTo>
                    <a:pt x="10545" y="173"/>
                    <a:pt x="10027" y="1"/>
                    <a:pt x="9509" y="1"/>
                  </a:cubicBezTo>
                  <a:cubicBezTo>
                    <a:pt x="8991" y="1"/>
                    <a:pt x="8473" y="173"/>
                    <a:pt x="8031" y="518"/>
                  </a:cubicBezTo>
                  <a:cubicBezTo>
                    <a:pt x="7735" y="749"/>
                    <a:pt x="7395" y="865"/>
                    <a:pt x="7056" y="865"/>
                  </a:cubicBezTo>
                  <a:cubicBezTo>
                    <a:pt x="6716" y="865"/>
                    <a:pt x="6377" y="749"/>
                    <a:pt x="6080" y="518"/>
                  </a:cubicBezTo>
                  <a:cubicBezTo>
                    <a:pt x="5639" y="173"/>
                    <a:pt x="5121" y="1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31453" y="1614524"/>
            <a:ext cx="4731251" cy="1290246"/>
          </a:xfrm>
        </p:spPr>
        <p:txBody>
          <a:bodyPr/>
          <a:lstStyle/>
          <a:p>
            <a:r>
              <a:rPr lang="en-ID" sz="11000" b="1" dirty="0">
                <a:latin typeface="Chiller" panose="04020404031007020602" pitchFamily="82" charset="0"/>
              </a:rPr>
              <a:t>MATERI</a:t>
            </a:r>
            <a:endParaRPr lang="en-US" sz="11000" b="1" dirty="0">
              <a:latin typeface="Chiller" panose="04020404031007020602" pitchFamily="8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1250" y="3476960"/>
            <a:ext cx="9830032" cy="3045927"/>
          </a:xfrm>
          <a:prstGeom prst="rect">
            <a:avLst/>
          </a:prstGeom>
        </p:spPr>
      </p:pic>
      <p:pic>
        <p:nvPicPr>
          <p:cNvPr id="34" name="Picture 33">
            <a:hlinkClick r:id="rId13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000" y="8312199"/>
            <a:ext cx="9895619" cy="3066250"/>
          </a:xfrm>
          <a:prstGeom prst="rect">
            <a:avLst/>
          </a:prstGeom>
        </p:spPr>
      </p:pic>
      <p:pic>
        <p:nvPicPr>
          <p:cNvPr id="40" name="Picture 39">
            <a:hlinkClick r:id="rId9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8888" y="9934759"/>
            <a:ext cx="8869915" cy="27484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5645" y="8524968"/>
            <a:ext cx="9405637" cy="291442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8138" y="5950452"/>
            <a:ext cx="9673144" cy="2997314"/>
          </a:xfrm>
          <a:prstGeom prst="rect">
            <a:avLst/>
          </a:prstGeom>
        </p:spPr>
      </p:pic>
      <p:sp>
        <p:nvSpPr>
          <p:cNvPr id="28" name="Google Shape;116;p30">
            <a:hlinkClick r:id="rId6" action="ppaction://hlinksldjump">
              <a:snd r:embed="rId7" name="click.wav"/>
            </a:hlinkClick>
          </p:cNvPr>
          <p:cNvSpPr txBox="1"/>
          <p:nvPr/>
        </p:nvSpPr>
        <p:spPr>
          <a:xfrm>
            <a:off x="5392367" y="6919006"/>
            <a:ext cx="2812219" cy="114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101" tIns="167101" rIns="0" bIns="167101" anchor="t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Sejarah Peta</a:t>
            </a:r>
            <a:endParaRPr sz="3600" b="1" dirty="0">
              <a:solidFill>
                <a:schemeClr val="bg1">
                  <a:lumMod val="1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" name="Google Shape;116;p30">
            <a:hlinkClick r:id="rId11" action="ppaction://hlinksldjump">
              <a:snd r:embed="rId7" name="click.wav"/>
            </a:hlinkClick>
          </p:cNvPr>
          <p:cNvSpPr txBox="1"/>
          <p:nvPr/>
        </p:nvSpPr>
        <p:spPr>
          <a:xfrm>
            <a:off x="14778909" y="6820493"/>
            <a:ext cx="2616585" cy="7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101" tIns="167101" rIns="0" bIns="167101" anchor="t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Jenis-Jenis Peta</a:t>
            </a:r>
            <a:endParaRPr sz="3600" b="1" dirty="0">
              <a:solidFill>
                <a:schemeClr val="bg1">
                  <a:lumMod val="1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" name="Google Shape;116;p30">
            <a:hlinkClick r:id="rId12" action="ppaction://hlinksldjump">
              <a:snd r:embed="rId7" name="click.wav"/>
            </a:hlinkClick>
          </p:cNvPr>
          <p:cNvSpPr txBox="1"/>
          <p:nvPr/>
        </p:nvSpPr>
        <p:spPr>
          <a:xfrm>
            <a:off x="14503764" y="4328584"/>
            <a:ext cx="2988453" cy="14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101" tIns="167101" rIns="0" bIns="167101" anchor="t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Rumus Skala Peta</a:t>
            </a:r>
            <a:endParaRPr sz="3600" b="1" dirty="0">
              <a:solidFill>
                <a:schemeClr val="bg1">
                  <a:lumMod val="1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" name="Google Shape;116;p30">
            <a:hlinkClick r:id="rId10" action="ppaction://hlinksldjump">
              <a:snd r:embed="rId7" name="click.wav"/>
            </a:hlinkClick>
          </p:cNvPr>
          <p:cNvSpPr txBox="1"/>
          <p:nvPr/>
        </p:nvSpPr>
        <p:spPr>
          <a:xfrm>
            <a:off x="14957811" y="9364222"/>
            <a:ext cx="2616585" cy="7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101" tIns="167101" rIns="0" bIns="167101" anchor="t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Legenda Peta</a:t>
            </a:r>
            <a:endParaRPr sz="3600" b="1" dirty="0">
              <a:solidFill>
                <a:schemeClr val="bg1">
                  <a:lumMod val="1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" name="Action Button: Custom 22">
            <a:hlinkClick r:id="rId15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938437" y="569811"/>
            <a:ext cx="570945" cy="40173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hlinkClick r:id="rId15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2" y="-65239"/>
            <a:ext cx="2073572" cy="2073572"/>
          </a:xfrm>
          <a:prstGeom prst="rect">
            <a:avLst/>
          </a:prstGeom>
        </p:spPr>
      </p:pic>
      <p:sp>
        <p:nvSpPr>
          <p:cNvPr id="3" name="Action Button: Custom 2">
            <a:hlinkClick r:id="rId17" action="ppaction://hlinksldjump" highlightClick="1">
              <a:snd r:embed="rId7" name="click.wav"/>
            </a:hlinkClick>
          </p:cNvPr>
          <p:cNvSpPr/>
          <p:nvPr/>
        </p:nvSpPr>
        <p:spPr>
          <a:xfrm>
            <a:off x="5302116" y="5251197"/>
            <a:ext cx="1677784" cy="273767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hlinkClick r:id="rId17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282" y="3439492"/>
            <a:ext cx="10502816" cy="3254396"/>
          </a:xfrm>
          <a:prstGeom prst="rect">
            <a:avLst/>
          </a:prstGeom>
        </p:spPr>
      </p:pic>
      <p:sp>
        <p:nvSpPr>
          <p:cNvPr id="116" name="Google Shape;116;p30">
            <a:hlinkClick r:id="rId17" action="ppaction://hlinksldjump">
              <a:snd r:embed="rId7" name="click.wav"/>
            </a:hlinkClick>
          </p:cNvPr>
          <p:cNvSpPr txBox="1"/>
          <p:nvPr/>
        </p:nvSpPr>
        <p:spPr>
          <a:xfrm>
            <a:off x="5076779" y="4536181"/>
            <a:ext cx="3641611" cy="123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101" tIns="167101" rIns="0" bIns="167101" anchor="t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Pengertian Peta</a:t>
            </a:r>
            <a:endParaRPr sz="3600" b="1" dirty="0">
              <a:solidFill>
                <a:schemeClr val="bg1">
                  <a:lumMod val="1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" name="Google Shape;116;p30">
            <a:hlinkClick r:id="rId13" action="ppaction://hlinksldjump">
              <a:snd r:embed="rId7" name="click.wav"/>
            </a:hlinkClick>
          </p:cNvPr>
          <p:cNvSpPr txBox="1"/>
          <p:nvPr/>
        </p:nvSpPr>
        <p:spPr>
          <a:xfrm>
            <a:off x="5039641" y="9208709"/>
            <a:ext cx="3432452" cy="7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101" tIns="167101" rIns="0" bIns="167101" anchor="t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Komponen</a:t>
            </a:r>
          </a:p>
          <a:p>
            <a:pPr algn="ctr"/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Peta</a:t>
            </a:r>
            <a:endParaRPr sz="3600" b="1" dirty="0">
              <a:solidFill>
                <a:schemeClr val="bg1">
                  <a:lumMod val="1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" name="Google Shape;116;p30">
            <a:hlinkClick r:id="rId12" action="ppaction://hlinksldjump">
              <a:snd r:embed="rId7" name="click.wav"/>
            </a:hlinkClick>
          </p:cNvPr>
          <p:cNvSpPr txBox="1"/>
          <p:nvPr/>
        </p:nvSpPr>
        <p:spPr>
          <a:xfrm>
            <a:off x="9921250" y="10708502"/>
            <a:ext cx="2616585" cy="7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101" tIns="167101" rIns="0" bIns="167101" anchor="t" anchorCtr="0">
            <a:noAutofit/>
          </a:bodyPr>
          <a:lstStyle/>
          <a:p>
            <a:pPr algn="ctr"/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Fungsi </a:t>
            </a:r>
          </a:p>
          <a:p>
            <a:pPr algn="ctr"/>
            <a:r>
              <a:rPr lang="en" sz="3600" b="1" dirty="0">
                <a:solidFill>
                  <a:schemeClr val="bg1">
                    <a:lumMod val="1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Peta</a:t>
            </a:r>
            <a:endParaRPr sz="3600" b="1" dirty="0">
              <a:solidFill>
                <a:schemeClr val="bg1">
                  <a:lumMod val="1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58" flipH="1">
            <a:off x="20008491" y="7733305"/>
            <a:ext cx="3177016" cy="4907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650" y="770679"/>
            <a:ext cx="2721451" cy="27214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7478" y="3470080"/>
            <a:ext cx="9070693" cy="7253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563" y="1"/>
            <a:ext cx="7698521" cy="3470079"/>
          </a:xfrm>
          <a:prstGeom prst="rect">
            <a:avLst/>
          </a:prstGeom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3685356" y="1435647"/>
            <a:ext cx="15842778" cy="1902518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8000" dirty="0"/>
              <a:t>Pengertian Peta</a:t>
            </a:r>
            <a:endParaRPr sz="8000" dirty="0"/>
          </a:p>
        </p:txBody>
      </p:sp>
      <p:sp>
        <p:nvSpPr>
          <p:cNvPr id="159" name="Google Shape;159;p32"/>
          <p:cNvSpPr/>
          <p:nvPr/>
        </p:nvSpPr>
        <p:spPr>
          <a:xfrm>
            <a:off x="7510275" y="11867334"/>
            <a:ext cx="2603947" cy="253919"/>
          </a:xfrm>
          <a:custGeom>
            <a:avLst/>
            <a:gdLst/>
            <a:ahLst/>
            <a:cxnLst/>
            <a:rect l="l" t="t" r="r" b="b"/>
            <a:pathLst>
              <a:path w="75600" h="5557" extrusionOk="0">
                <a:moveTo>
                  <a:pt x="0" y="4394"/>
                </a:moveTo>
                <a:cubicBezTo>
                  <a:pt x="3432" y="2248"/>
                  <a:pt x="7662" y="109"/>
                  <a:pt x="11631" y="904"/>
                </a:cubicBezTo>
                <a:cubicBezTo>
                  <a:pt x="16200" y="1819"/>
                  <a:pt x="20153" y="5557"/>
                  <a:pt x="24812" y="5557"/>
                </a:cubicBezTo>
                <a:cubicBezTo>
                  <a:pt x="29516" y="5557"/>
                  <a:pt x="33326" y="1100"/>
                  <a:pt x="37994" y="517"/>
                </a:cubicBezTo>
                <a:cubicBezTo>
                  <a:pt x="43780" y="-205"/>
                  <a:pt x="49300" y="3435"/>
                  <a:pt x="55052" y="4394"/>
                </a:cubicBezTo>
                <a:cubicBezTo>
                  <a:pt x="59125" y="5073"/>
                  <a:pt x="62610" y="808"/>
                  <a:pt x="66683" y="129"/>
                </a:cubicBezTo>
                <a:cubicBezTo>
                  <a:pt x="69787" y="-389"/>
                  <a:pt x="72453" y="3231"/>
                  <a:pt x="75600" y="3231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4" name="Google Shape;164;p32"/>
          <p:cNvGrpSpPr/>
          <p:nvPr/>
        </p:nvGrpSpPr>
        <p:grpSpPr>
          <a:xfrm>
            <a:off x="3530925" y="2227628"/>
            <a:ext cx="846875" cy="850099"/>
            <a:chOff x="2304499" y="3965187"/>
            <a:chExt cx="374450" cy="375877"/>
          </a:xfrm>
        </p:grpSpPr>
        <p:sp>
          <p:nvSpPr>
            <p:cNvPr id="165" name="Google Shape;165;p32"/>
            <p:cNvSpPr/>
            <p:nvPr/>
          </p:nvSpPr>
          <p:spPr>
            <a:xfrm>
              <a:off x="2414636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7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4" y="1636"/>
                    <a:pt x="817" y="1636"/>
                  </a:cubicBezTo>
                  <a:cubicBezTo>
                    <a:pt x="1171" y="1636"/>
                    <a:pt x="1636" y="738"/>
                    <a:pt x="1636" y="409"/>
                  </a:cubicBezTo>
                  <a:cubicBezTo>
                    <a:pt x="1636" y="241"/>
                    <a:pt x="131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2348538" y="4142123"/>
              <a:ext cx="139820" cy="117571"/>
            </a:xfrm>
            <a:custGeom>
              <a:avLst/>
              <a:gdLst/>
              <a:ahLst/>
              <a:cxnLst/>
              <a:rect l="l" t="t" r="r" b="b"/>
              <a:pathLst>
                <a:path w="5191" h="4365" extrusionOk="0">
                  <a:moveTo>
                    <a:pt x="338" y="1"/>
                  </a:moveTo>
                  <a:cubicBezTo>
                    <a:pt x="123" y="706"/>
                    <a:pt x="1" y="1403"/>
                    <a:pt x="1" y="2045"/>
                  </a:cubicBezTo>
                  <a:cubicBezTo>
                    <a:pt x="1" y="3006"/>
                    <a:pt x="269" y="3779"/>
                    <a:pt x="787" y="4364"/>
                  </a:cubicBezTo>
                  <a:lnTo>
                    <a:pt x="2007" y="3151"/>
                  </a:lnTo>
                  <a:cubicBezTo>
                    <a:pt x="1774" y="2748"/>
                    <a:pt x="1636" y="2310"/>
                    <a:pt x="1636" y="2045"/>
                  </a:cubicBezTo>
                  <a:cubicBezTo>
                    <a:pt x="1636" y="1357"/>
                    <a:pt x="2354" y="817"/>
                    <a:pt x="3271" y="817"/>
                  </a:cubicBezTo>
                  <a:cubicBezTo>
                    <a:pt x="3604" y="817"/>
                    <a:pt x="3911" y="890"/>
                    <a:pt x="4166" y="1014"/>
                  </a:cubicBezTo>
                  <a:lnTo>
                    <a:pt x="5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2304499" y="3965187"/>
              <a:ext cx="374450" cy="154930"/>
            </a:xfrm>
            <a:custGeom>
              <a:avLst/>
              <a:gdLst/>
              <a:ahLst/>
              <a:cxnLst/>
              <a:rect l="l" t="t" r="r" b="b"/>
              <a:pathLst>
                <a:path w="13902" h="5752" extrusionOk="0">
                  <a:moveTo>
                    <a:pt x="7769" y="1559"/>
                  </a:moveTo>
                  <a:cubicBezTo>
                    <a:pt x="7873" y="1559"/>
                    <a:pt x="7978" y="1599"/>
                    <a:pt x="8058" y="1679"/>
                  </a:cubicBezTo>
                  <a:cubicBezTo>
                    <a:pt x="8217" y="1838"/>
                    <a:pt x="8217" y="2098"/>
                    <a:pt x="8058" y="2257"/>
                  </a:cubicBezTo>
                  <a:lnTo>
                    <a:pt x="7528" y="2787"/>
                  </a:lnTo>
                  <a:lnTo>
                    <a:pt x="8058" y="3315"/>
                  </a:lnTo>
                  <a:cubicBezTo>
                    <a:pt x="8217" y="3473"/>
                    <a:pt x="8217" y="3732"/>
                    <a:pt x="8058" y="3892"/>
                  </a:cubicBezTo>
                  <a:cubicBezTo>
                    <a:pt x="7978" y="3972"/>
                    <a:pt x="7873" y="4012"/>
                    <a:pt x="7769" y="4012"/>
                  </a:cubicBezTo>
                  <a:cubicBezTo>
                    <a:pt x="7664" y="4012"/>
                    <a:pt x="7559" y="3972"/>
                    <a:pt x="7479" y="3892"/>
                  </a:cubicBezTo>
                  <a:lnTo>
                    <a:pt x="6951" y="3364"/>
                  </a:lnTo>
                  <a:lnTo>
                    <a:pt x="6423" y="3892"/>
                  </a:lnTo>
                  <a:cubicBezTo>
                    <a:pt x="6343" y="3972"/>
                    <a:pt x="6238" y="4012"/>
                    <a:pt x="6133" y="4012"/>
                  </a:cubicBezTo>
                  <a:cubicBezTo>
                    <a:pt x="6029" y="4012"/>
                    <a:pt x="5924" y="3972"/>
                    <a:pt x="5844" y="3892"/>
                  </a:cubicBezTo>
                  <a:cubicBezTo>
                    <a:pt x="5684" y="3733"/>
                    <a:pt x="5684" y="3473"/>
                    <a:pt x="5844" y="3315"/>
                  </a:cubicBezTo>
                  <a:lnTo>
                    <a:pt x="6372" y="2787"/>
                  </a:lnTo>
                  <a:lnTo>
                    <a:pt x="5844" y="2257"/>
                  </a:lnTo>
                  <a:cubicBezTo>
                    <a:pt x="5684" y="2098"/>
                    <a:pt x="5684" y="1840"/>
                    <a:pt x="5844" y="1679"/>
                  </a:cubicBezTo>
                  <a:cubicBezTo>
                    <a:pt x="5924" y="1599"/>
                    <a:pt x="6029" y="1559"/>
                    <a:pt x="6133" y="1559"/>
                  </a:cubicBezTo>
                  <a:cubicBezTo>
                    <a:pt x="6238" y="1559"/>
                    <a:pt x="6343" y="1599"/>
                    <a:pt x="6423" y="1679"/>
                  </a:cubicBezTo>
                  <a:lnTo>
                    <a:pt x="6951" y="2208"/>
                  </a:lnTo>
                  <a:lnTo>
                    <a:pt x="7479" y="1679"/>
                  </a:lnTo>
                  <a:cubicBezTo>
                    <a:pt x="7559" y="1599"/>
                    <a:pt x="7664" y="1559"/>
                    <a:pt x="7769" y="1559"/>
                  </a:cubicBezTo>
                  <a:close/>
                  <a:moveTo>
                    <a:pt x="5580" y="0"/>
                  </a:moveTo>
                  <a:cubicBezTo>
                    <a:pt x="5565" y="0"/>
                    <a:pt x="5550" y="1"/>
                    <a:pt x="5534" y="3"/>
                  </a:cubicBezTo>
                  <a:cubicBezTo>
                    <a:pt x="2276" y="350"/>
                    <a:pt x="0" y="1833"/>
                    <a:pt x="0" y="3608"/>
                  </a:cubicBezTo>
                  <a:cubicBezTo>
                    <a:pt x="0" y="3716"/>
                    <a:pt x="43" y="3821"/>
                    <a:pt x="121" y="3897"/>
                  </a:cubicBezTo>
                  <a:lnTo>
                    <a:pt x="1875" y="5751"/>
                  </a:lnTo>
                  <a:lnTo>
                    <a:pt x="12027" y="5751"/>
                  </a:lnTo>
                  <a:lnTo>
                    <a:pt x="13781" y="3897"/>
                  </a:lnTo>
                  <a:cubicBezTo>
                    <a:pt x="13859" y="3821"/>
                    <a:pt x="13902" y="3716"/>
                    <a:pt x="13902" y="3608"/>
                  </a:cubicBezTo>
                  <a:cubicBezTo>
                    <a:pt x="13902" y="1833"/>
                    <a:pt x="11625" y="350"/>
                    <a:pt x="8367" y="3"/>
                  </a:cubicBezTo>
                  <a:lnTo>
                    <a:pt x="8366" y="3"/>
                  </a:lnTo>
                  <a:cubicBezTo>
                    <a:pt x="8350" y="1"/>
                    <a:pt x="8335" y="0"/>
                    <a:pt x="8320" y="0"/>
                  </a:cubicBezTo>
                  <a:cubicBezTo>
                    <a:pt x="8181" y="0"/>
                    <a:pt x="8055" y="71"/>
                    <a:pt x="7980" y="187"/>
                  </a:cubicBezTo>
                  <a:cubicBezTo>
                    <a:pt x="7753" y="537"/>
                    <a:pt x="7351" y="713"/>
                    <a:pt x="6950" y="713"/>
                  </a:cubicBezTo>
                  <a:cubicBezTo>
                    <a:pt x="6549" y="713"/>
                    <a:pt x="6148" y="537"/>
                    <a:pt x="5921" y="187"/>
                  </a:cubicBezTo>
                  <a:cubicBezTo>
                    <a:pt x="5846" y="71"/>
                    <a:pt x="5717" y="0"/>
                    <a:pt x="5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2524747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9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3" y="1636"/>
                    <a:pt x="819" y="1636"/>
                  </a:cubicBezTo>
                  <a:cubicBezTo>
                    <a:pt x="1172" y="1636"/>
                    <a:pt x="1635" y="738"/>
                    <a:pt x="1635" y="409"/>
                  </a:cubicBezTo>
                  <a:cubicBezTo>
                    <a:pt x="1635" y="241"/>
                    <a:pt x="1317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2386301" y="4142123"/>
              <a:ext cx="248395" cy="198942"/>
            </a:xfrm>
            <a:custGeom>
              <a:avLst/>
              <a:gdLst/>
              <a:ahLst/>
              <a:cxnLst/>
              <a:rect l="l" t="t" r="r" b="b"/>
              <a:pathLst>
                <a:path w="9222" h="7386" extrusionOk="0">
                  <a:moveTo>
                    <a:pt x="5959" y="813"/>
                  </a:moveTo>
                  <a:cubicBezTo>
                    <a:pt x="6875" y="813"/>
                    <a:pt x="7594" y="1352"/>
                    <a:pt x="7594" y="2040"/>
                  </a:cubicBezTo>
                  <a:cubicBezTo>
                    <a:pt x="7594" y="2629"/>
                    <a:pt x="6942" y="4083"/>
                    <a:pt x="5959" y="4083"/>
                  </a:cubicBezTo>
                  <a:cubicBezTo>
                    <a:pt x="4974" y="4083"/>
                    <a:pt x="4323" y="2629"/>
                    <a:pt x="4323" y="2040"/>
                  </a:cubicBezTo>
                  <a:cubicBezTo>
                    <a:pt x="4323" y="1352"/>
                    <a:pt x="5042" y="813"/>
                    <a:pt x="5959" y="813"/>
                  </a:cubicBezTo>
                  <a:close/>
                  <a:moveTo>
                    <a:pt x="3914" y="4083"/>
                  </a:moveTo>
                  <a:cubicBezTo>
                    <a:pt x="4139" y="4083"/>
                    <a:pt x="4323" y="4267"/>
                    <a:pt x="4323" y="4493"/>
                  </a:cubicBezTo>
                  <a:cubicBezTo>
                    <a:pt x="4323" y="4720"/>
                    <a:pt x="4139" y="4902"/>
                    <a:pt x="3914" y="4902"/>
                  </a:cubicBezTo>
                  <a:cubicBezTo>
                    <a:pt x="3689" y="4902"/>
                    <a:pt x="3505" y="4720"/>
                    <a:pt x="3505" y="4493"/>
                  </a:cubicBezTo>
                  <a:cubicBezTo>
                    <a:pt x="3505" y="4267"/>
                    <a:pt x="3689" y="4083"/>
                    <a:pt x="3914" y="4083"/>
                  </a:cubicBezTo>
                  <a:close/>
                  <a:moveTo>
                    <a:pt x="4943" y="1"/>
                  </a:moveTo>
                  <a:lnTo>
                    <a:pt x="3368" y="1558"/>
                  </a:lnTo>
                  <a:cubicBezTo>
                    <a:pt x="3451" y="1707"/>
                    <a:pt x="3497" y="1871"/>
                    <a:pt x="3497" y="2045"/>
                  </a:cubicBezTo>
                  <a:cubicBezTo>
                    <a:pt x="3497" y="2634"/>
                    <a:pt x="2846" y="4088"/>
                    <a:pt x="1861" y="4088"/>
                  </a:cubicBezTo>
                  <a:cubicBezTo>
                    <a:pt x="1584" y="4088"/>
                    <a:pt x="1336" y="3966"/>
                    <a:pt x="1119" y="3787"/>
                  </a:cubicBezTo>
                  <a:lnTo>
                    <a:pt x="1" y="4897"/>
                  </a:lnTo>
                  <a:cubicBezTo>
                    <a:pt x="75" y="4946"/>
                    <a:pt x="147" y="4997"/>
                    <a:pt x="226" y="5042"/>
                  </a:cubicBezTo>
                  <a:lnTo>
                    <a:pt x="226" y="6133"/>
                  </a:lnTo>
                  <a:cubicBezTo>
                    <a:pt x="226" y="6809"/>
                    <a:pt x="776" y="7386"/>
                    <a:pt x="1452" y="7386"/>
                  </a:cubicBezTo>
                  <a:lnTo>
                    <a:pt x="1861" y="7386"/>
                  </a:lnTo>
                  <a:lnTo>
                    <a:pt x="1861" y="6144"/>
                  </a:lnTo>
                  <a:cubicBezTo>
                    <a:pt x="1861" y="5935"/>
                    <a:pt x="2015" y="5749"/>
                    <a:pt x="2223" y="5727"/>
                  </a:cubicBezTo>
                  <a:cubicBezTo>
                    <a:pt x="2239" y="5725"/>
                    <a:pt x="2254" y="5724"/>
                    <a:pt x="2269" y="5724"/>
                  </a:cubicBezTo>
                  <a:cubicBezTo>
                    <a:pt x="2496" y="5724"/>
                    <a:pt x="2680" y="5907"/>
                    <a:pt x="2680" y="6133"/>
                  </a:cubicBezTo>
                  <a:lnTo>
                    <a:pt x="2680" y="7386"/>
                  </a:lnTo>
                  <a:lnTo>
                    <a:pt x="3497" y="7386"/>
                  </a:lnTo>
                  <a:lnTo>
                    <a:pt x="3497" y="6144"/>
                  </a:lnTo>
                  <a:cubicBezTo>
                    <a:pt x="3497" y="5933"/>
                    <a:pt x="3651" y="5749"/>
                    <a:pt x="3858" y="5727"/>
                  </a:cubicBezTo>
                  <a:cubicBezTo>
                    <a:pt x="3874" y="5725"/>
                    <a:pt x="3889" y="5724"/>
                    <a:pt x="3905" y="5724"/>
                  </a:cubicBezTo>
                  <a:cubicBezTo>
                    <a:pt x="4131" y="5724"/>
                    <a:pt x="4315" y="5907"/>
                    <a:pt x="4315" y="6133"/>
                  </a:cubicBezTo>
                  <a:lnTo>
                    <a:pt x="4315" y="7386"/>
                  </a:lnTo>
                  <a:lnTo>
                    <a:pt x="5132" y="7386"/>
                  </a:lnTo>
                  <a:lnTo>
                    <a:pt x="5132" y="6144"/>
                  </a:lnTo>
                  <a:cubicBezTo>
                    <a:pt x="5132" y="5933"/>
                    <a:pt x="5286" y="5749"/>
                    <a:pt x="5494" y="5727"/>
                  </a:cubicBezTo>
                  <a:cubicBezTo>
                    <a:pt x="5509" y="5725"/>
                    <a:pt x="5525" y="5724"/>
                    <a:pt x="5540" y="5724"/>
                  </a:cubicBezTo>
                  <a:cubicBezTo>
                    <a:pt x="5767" y="5724"/>
                    <a:pt x="5951" y="5907"/>
                    <a:pt x="5951" y="6133"/>
                  </a:cubicBezTo>
                  <a:lnTo>
                    <a:pt x="5951" y="7386"/>
                  </a:lnTo>
                  <a:lnTo>
                    <a:pt x="6358" y="7386"/>
                  </a:lnTo>
                  <a:cubicBezTo>
                    <a:pt x="7036" y="7386"/>
                    <a:pt x="7586" y="6837"/>
                    <a:pt x="7586" y="6160"/>
                  </a:cubicBezTo>
                  <a:lnTo>
                    <a:pt x="7586" y="5040"/>
                  </a:lnTo>
                  <a:cubicBezTo>
                    <a:pt x="8671" y="4447"/>
                    <a:pt x="9221" y="3439"/>
                    <a:pt x="9221" y="2044"/>
                  </a:cubicBezTo>
                  <a:cubicBezTo>
                    <a:pt x="9221" y="1403"/>
                    <a:pt x="9099" y="706"/>
                    <a:pt x="8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173" name="Google Shape;173;p32"/>
          <p:cNvGrpSpPr/>
          <p:nvPr/>
        </p:nvGrpSpPr>
        <p:grpSpPr>
          <a:xfrm>
            <a:off x="1756881" y="6639739"/>
            <a:ext cx="634581" cy="589680"/>
            <a:chOff x="5481123" y="1891995"/>
            <a:chExt cx="269687" cy="250604"/>
          </a:xfrm>
        </p:grpSpPr>
        <p:sp>
          <p:nvSpPr>
            <p:cNvPr id="174" name="Google Shape;174;p32"/>
            <p:cNvSpPr/>
            <p:nvPr/>
          </p:nvSpPr>
          <p:spPr>
            <a:xfrm>
              <a:off x="5481123" y="2017300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522514" y="1891995"/>
              <a:ext cx="228296" cy="125298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176" name="Google Shape;176;p32"/>
          <p:cNvGrpSpPr/>
          <p:nvPr/>
        </p:nvGrpSpPr>
        <p:grpSpPr>
          <a:xfrm>
            <a:off x="12822831" y="3867372"/>
            <a:ext cx="856864" cy="849856"/>
            <a:chOff x="6649223" y="5177169"/>
            <a:chExt cx="378868" cy="375769"/>
          </a:xfrm>
        </p:grpSpPr>
        <p:sp>
          <p:nvSpPr>
            <p:cNvPr id="177" name="Google Shape;177;p32"/>
            <p:cNvSpPr/>
            <p:nvPr/>
          </p:nvSpPr>
          <p:spPr>
            <a:xfrm>
              <a:off x="6805608" y="5398170"/>
              <a:ext cx="66072" cy="22033"/>
            </a:xfrm>
            <a:custGeom>
              <a:avLst/>
              <a:gdLst/>
              <a:ahLst/>
              <a:cxnLst/>
              <a:rect l="l" t="t" r="r" b="b"/>
              <a:pathLst>
                <a:path w="2453" h="818" extrusionOk="0">
                  <a:moveTo>
                    <a:pt x="0" y="1"/>
                  </a:moveTo>
                  <a:lnTo>
                    <a:pt x="0" y="817"/>
                  </a:lnTo>
                  <a:lnTo>
                    <a:pt x="2452" y="817"/>
                  </a:lnTo>
                  <a:lnTo>
                    <a:pt x="2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6680279" y="5177169"/>
              <a:ext cx="315328" cy="220921"/>
            </a:xfrm>
            <a:custGeom>
              <a:avLst/>
              <a:gdLst/>
              <a:ahLst/>
              <a:cxnLst/>
              <a:rect l="l" t="t" r="r" b="b"/>
              <a:pathLst>
                <a:path w="11707" h="8202" extrusionOk="0">
                  <a:moveTo>
                    <a:pt x="6695" y="3694"/>
                  </a:moveTo>
                  <a:cubicBezTo>
                    <a:pt x="6920" y="3694"/>
                    <a:pt x="7104" y="3878"/>
                    <a:pt x="7104" y="4104"/>
                  </a:cubicBezTo>
                  <a:cubicBezTo>
                    <a:pt x="7104" y="4291"/>
                    <a:pt x="6967" y="4440"/>
                    <a:pt x="6763" y="4488"/>
                  </a:cubicBezTo>
                  <a:cubicBezTo>
                    <a:pt x="6637" y="4354"/>
                    <a:pt x="6482" y="4251"/>
                    <a:pt x="6308" y="4186"/>
                  </a:cubicBezTo>
                  <a:cubicBezTo>
                    <a:pt x="6301" y="4158"/>
                    <a:pt x="6285" y="4132"/>
                    <a:pt x="6285" y="4104"/>
                  </a:cubicBezTo>
                  <a:cubicBezTo>
                    <a:pt x="6285" y="3878"/>
                    <a:pt x="6469" y="3694"/>
                    <a:pt x="6695" y="3694"/>
                  </a:cubicBezTo>
                  <a:close/>
                  <a:moveTo>
                    <a:pt x="5059" y="3694"/>
                  </a:moveTo>
                  <a:cubicBezTo>
                    <a:pt x="5284" y="3694"/>
                    <a:pt x="5468" y="3878"/>
                    <a:pt x="5468" y="4104"/>
                  </a:cubicBezTo>
                  <a:cubicBezTo>
                    <a:pt x="5468" y="4132"/>
                    <a:pt x="5451" y="4158"/>
                    <a:pt x="5445" y="4186"/>
                  </a:cubicBezTo>
                  <a:cubicBezTo>
                    <a:pt x="5267" y="4253"/>
                    <a:pt x="5110" y="4361"/>
                    <a:pt x="4981" y="4497"/>
                  </a:cubicBezTo>
                  <a:cubicBezTo>
                    <a:pt x="4794" y="4459"/>
                    <a:pt x="4650" y="4302"/>
                    <a:pt x="4650" y="4104"/>
                  </a:cubicBezTo>
                  <a:cubicBezTo>
                    <a:pt x="4650" y="3878"/>
                    <a:pt x="4834" y="3694"/>
                    <a:pt x="5059" y="3694"/>
                  </a:cubicBezTo>
                  <a:close/>
                  <a:moveTo>
                    <a:pt x="5876" y="4921"/>
                  </a:moveTo>
                  <a:cubicBezTo>
                    <a:pt x="6103" y="4921"/>
                    <a:pt x="6285" y="5105"/>
                    <a:pt x="6285" y="5330"/>
                  </a:cubicBezTo>
                  <a:cubicBezTo>
                    <a:pt x="6285" y="5555"/>
                    <a:pt x="6103" y="5739"/>
                    <a:pt x="5876" y="5739"/>
                  </a:cubicBezTo>
                  <a:cubicBezTo>
                    <a:pt x="5651" y="5739"/>
                    <a:pt x="5468" y="5555"/>
                    <a:pt x="5468" y="5330"/>
                  </a:cubicBezTo>
                  <a:cubicBezTo>
                    <a:pt x="5468" y="5105"/>
                    <a:pt x="5651" y="4921"/>
                    <a:pt x="5876" y="4921"/>
                  </a:cubicBezTo>
                  <a:close/>
                  <a:moveTo>
                    <a:pt x="8092" y="0"/>
                  </a:moveTo>
                  <a:cubicBezTo>
                    <a:pt x="7287" y="0"/>
                    <a:pt x="6478" y="334"/>
                    <a:pt x="5863" y="923"/>
                  </a:cubicBezTo>
                  <a:cubicBezTo>
                    <a:pt x="5247" y="333"/>
                    <a:pt x="4435" y="1"/>
                    <a:pt x="3631" y="1"/>
                  </a:cubicBezTo>
                  <a:cubicBezTo>
                    <a:pt x="3527" y="1"/>
                    <a:pt x="3424" y="6"/>
                    <a:pt x="3321" y="18"/>
                  </a:cubicBezTo>
                  <a:cubicBezTo>
                    <a:pt x="2562" y="100"/>
                    <a:pt x="1920" y="505"/>
                    <a:pt x="1557" y="1082"/>
                  </a:cubicBezTo>
                  <a:cubicBezTo>
                    <a:pt x="1414" y="1309"/>
                    <a:pt x="1527" y="1610"/>
                    <a:pt x="1782" y="1689"/>
                  </a:cubicBezTo>
                  <a:cubicBezTo>
                    <a:pt x="1922" y="1732"/>
                    <a:pt x="2058" y="1781"/>
                    <a:pt x="2194" y="1837"/>
                  </a:cubicBezTo>
                  <a:cubicBezTo>
                    <a:pt x="1598" y="2024"/>
                    <a:pt x="1067" y="2373"/>
                    <a:pt x="681" y="2851"/>
                  </a:cubicBezTo>
                  <a:cubicBezTo>
                    <a:pt x="194" y="3453"/>
                    <a:pt x="1" y="4185"/>
                    <a:pt x="148" y="4859"/>
                  </a:cubicBezTo>
                  <a:cubicBezTo>
                    <a:pt x="192" y="5054"/>
                    <a:pt x="364" y="5179"/>
                    <a:pt x="549" y="5179"/>
                  </a:cubicBezTo>
                  <a:cubicBezTo>
                    <a:pt x="614" y="5179"/>
                    <a:pt x="680" y="5163"/>
                    <a:pt x="743" y="5130"/>
                  </a:cubicBezTo>
                  <a:cubicBezTo>
                    <a:pt x="1079" y="4949"/>
                    <a:pt x="1435" y="4806"/>
                    <a:pt x="1803" y="4705"/>
                  </a:cubicBezTo>
                  <a:lnTo>
                    <a:pt x="1803" y="4705"/>
                  </a:lnTo>
                  <a:cubicBezTo>
                    <a:pt x="1547" y="5260"/>
                    <a:pt x="1447" y="5874"/>
                    <a:pt x="1528" y="6459"/>
                  </a:cubicBezTo>
                  <a:cubicBezTo>
                    <a:pt x="1628" y="7187"/>
                    <a:pt x="1985" y="7784"/>
                    <a:pt x="2534" y="8136"/>
                  </a:cubicBezTo>
                  <a:cubicBezTo>
                    <a:pt x="2603" y="8181"/>
                    <a:pt x="2680" y="8201"/>
                    <a:pt x="2755" y="8201"/>
                  </a:cubicBezTo>
                  <a:cubicBezTo>
                    <a:pt x="2927" y="8201"/>
                    <a:pt x="3093" y="8092"/>
                    <a:pt x="3148" y="7911"/>
                  </a:cubicBezTo>
                  <a:cubicBezTo>
                    <a:pt x="3425" y="6989"/>
                    <a:pt x="3952" y="6188"/>
                    <a:pt x="4653" y="5544"/>
                  </a:cubicBezTo>
                  <a:lnTo>
                    <a:pt x="4653" y="7387"/>
                  </a:lnTo>
                  <a:lnTo>
                    <a:pt x="7107" y="7387"/>
                  </a:lnTo>
                  <a:lnTo>
                    <a:pt x="7107" y="5573"/>
                  </a:lnTo>
                  <a:cubicBezTo>
                    <a:pt x="7792" y="6210"/>
                    <a:pt x="8306" y="7003"/>
                    <a:pt x="8581" y="7911"/>
                  </a:cubicBezTo>
                  <a:cubicBezTo>
                    <a:pt x="8635" y="8092"/>
                    <a:pt x="8801" y="8201"/>
                    <a:pt x="8974" y="8201"/>
                  </a:cubicBezTo>
                  <a:cubicBezTo>
                    <a:pt x="9049" y="8201"/>
                    <a:pt x="9125" y="8180"/>
                    <a:pt x="9193" y="8136"/>
                  </a:cubicBezTo>
                  <a:cubicBezTo>
                    <a:pt x="9742" y="7784"/>
                    <a:pt x="10099" y="7189"/>
                    <a:pt x="10199" y="6461"/>
                  </a:cubicBezTo>
                  <a:cubicBezTo>
                    <a:pt x="10279" y="5875"/>
                    <a:pt x="10179" y="5263"/>
                    <a:pt x="9927" y="4708"/>
                  </a:cubicBezTo>
                  <a:lnTo>
                    <a:pt x="9927" y="4708"/>
                  </a:lnTo>
                  <a:cubicBezTo>
                    <a:pt x="10289" y="4810"/>
                    <a:pt x="10636" y="4951"/>
                    <a:pt x="10965" y="5128"/>
                  </a:cubicBezTo>
                  <a:cubicBezTo>
                    <a:pt x="11028" y="5162"/>
                    <a:pt x="11095" y="5178"/>
                    <a:pt x="11160" y="5178"/>
                  </a:cubicBezTo>
                  <a:cubicBezTo>
                    <a:pt x="11345" y="5178"/>
                    <a:pt x="11518" y="5053"/>
                    <a:pt x="11561" y="4857"/>
                  </a:cubicBezTo>
                  <a:cubicBezTo>
                    <a:pt x="11707" y="4185"/>
                    <a:pt x="11512" y="3455"/>
                    <a:pt x="11027" y="2852"/>
                  </a:cubicBezTo>
                  <a:cubicBezTo>
                    <a:pt x="10638" y="2373"/>
                    <a:pt x="10118" y="2026"/>
                    <a:pt x="9528" y="1840"/>
                  </a:cubicBezTo>
                  <a:cubicBezTo>
                    <a:pt x="9666" y="1783"/>
                    <a:pt x="9804" y="1732"/>
                    <a:pt x="9945" y="1689"/>
                  </a:cubicBezTo>
                  <a:cubicBezTo>
                    <a:pt x="10202" y="1610"/>
                    <a:pt x="10314" y="1309"/>
                    <a:pt x="10172" y="1082"/>
                  </a:cubicBezTo>
                  <a:cubicBezTo>
                    <a:pt x="9808" y="505"/>
                    <a:pt x="9164" y="100"/>
                    <a:pt x="8406" y="18"/>
                  </a:cubicBezTo>
                  <a:cubicBezTo>
                    <a:pt x="8302" y="6"/>
                    <a:pt x="8197" y="0"/>
                    <a:pt x="8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6649223" y="5442208"/>
              <a:ext cx="378868" cy="110730"/>
            </a:xfrm>
            <a:custGeom>
              <a:avLst/>
              <a:gdLst/>
              <a:ahLst/>
              <a:cxnLst/>
              <a:rect l="l" t="t" r="r" b="b"/>
              <a:pathLst>
                <a:path w="14066" h="4111" extrusionOk="0">
                  <a:moveTo>
                    <a:pt x="5806" y="1"/>
                  </a:moveTo>
                  <a:lnTo>
                    <a:pt x="5806" y="891"/>
                  </a:lnTo>
                  <a:cubicBezTo>
                    <a:pt x="3982" y="1088"/>
                    <a:pt x="2404" y="1735"/>
                    <a:pt x="1568" y="2618"/>
                  </a:cubicBezTo>
                  <a:cubicBezTo>
                    <a:pt x="1262" y="2688"/>
                    <a:pt x="938" y="2807"/>
                    <a:pt x="667" y="2988"/>
                  </a:cubicBezTo>
                  <a:cubicBezTo>
                    <a:pt x="556" y="3061"/>
                    <a:pt x="438" y="3123"/>
                    <a:pt x="316" y="3169"/>
                  </a:cubicBezTo>
                  <a:cubicBezTo>
                    <a:pt x="107" y="3251"/>
                    <a:pt x="1" y="3487"/>
                    <a:pt x="83" y="3698"/>
                  </a:cubicBezTo>
                  <a:cubicBezTo>
                    <a:pt x="145" y="3861"/>
                    <a:pt x="300" y="3959"/>
                    <a:pt x="464" y="3959"/>
                  </a:cubicBezTo>
                  <a:cubicBezTo>
                    <a:pt x="513" y="3959"/>
                    <a:pt x="563" y="3950"/>
                    <a:pt x="611" y="3932"/>
                  </a:cubicBezTo>
                  <a:cubicBezTo>
                    <a:pt x="789" y="3863"/>
                    <a:pt x="960" y="3775"/>
                    <a:pt x="1120" y="3668"/>
                  </a:cubicBezTo>
                  <a:cubicBezTo>
                    <a:pt x="1424" y="3466"/>
                    <a:pt x="1779" y="3365"/>
                    <a:pt x="2133" y="3365"/>
                  </a:cubicBezTo>
                  <a:cubicBezTo>
                    <a:pt x="2488" y="3365"/>
                    <a:pt x="2842" y="3466"/>
                    <a:pt x="3146" y="3668"/>
                  </a:cubicBezTo>
                  <a:cubicBezTo>
                    <a:pt x="3588" y="3962"/>
                    <a:pt x="4094" y="4110"/>
                    <a:pt x="4600" y="4110"/>
                  </a:cubicBezTo>
                  <a:cubicBezTo>
                    <a:pt x="5106" y="4110"/>
                    <a:pt x="5612" y="3962"/>
                    <a:pt x="6054" y="3668"/>
                  </a:cubicBezTo>
                  <a:cubicBezTo>
                    <a:pt x="6357" y="3466"/>
                    <a:pt x="6705" y="3365"/>
                    <a:pt x="7053" y="3365"/>
                  </a:cubicBezTo>
                  <a:cubicBezTo>
                    <a:pt x="7401" y="3365"/>
                    <a:pt x="7748" y="3466"/>
                    <a:pt x="8052" y="3668"/>
                  </a:cubicBezTo>
                  <a:cubicBezTo>
                    <a:pt x="8494" y="3963"/>
                    <a:pt x="9000" y="4110"/>
                    <a:pt x="9506" y="4110"/>
                  </a:cubicBezTo>
                  <a:cubicBezTo>
                    <a:pt x="10012" y="4110"/>
                    <a:pt x="10517" y="3963"/>
                    <a:pt x="10960" y="3668"/>
                  </a:cubicBezTo>
                  <a:cubicBezTo>
                    <a:pt x="11263" y="3466"/>
                    <a:pt x="11611" y="3365"/>
                    <a:pt x="11959" y="3365"/>
                  </a:cubicBezTo>
                  <a:cubicBezTo>
                    <a:pt x="12307" y="3365"/>
                    <a:pt x="12655" y="3466"/>
                    <a:pt x="12958" y="3668"/>
                  </a:cubicBezTo>
                  <a:cubicBezTo>
                    <a:pt x="13106" y="3765"/>
                    <a:pt x="13287" y="3847"/>
                    <a:pt x="13445" y="3913"/>
                  </a:cubicBezTo>
                  <a:cubicBezTo>
                    <a:pt x="13496" y="3934"/>
                    <a:pt x="13549" y="3944"/>
                    <a:pt x="13601" y="3944"/>
                  </a:cubicBezTo>
                  <a:cubicBezTo>
                    <a:pt x="13761" y="3944"/>
                    <a:pt x="13915" y="3847"/>
                    <a:pt x="13980" y="3689"/>
                  </a:cubicBezTo>
                  <a:cubicBezTo>
                    <a:pt x="14066" y="3481"/>
                    <a:pt x="13966" y="3242"/>
                    <a:pt x="13756" y="3156"/>
                  </a:cubicBezTo>
                  <a:cubicBezTo>
                    <a:pt x="13647" y="3111"/>
                    <a:pt x="13540" y="3056"/>
                    <a:pt x="13439" y="2988"/>
                  </a:cubicBezTo>
                  <a:cubicBezTo>
                    <a:pt x="13153" y="2797"/>
                    <a:pt x="12811" y="2674"/>
                    <a:pt x="12487" y="2607"/>
                  </a:cubicBezTo>
                  <a:cubicBezTo>
                    <a:pt x="11647" y="1728"/>
                    <a:pt x="10075" y="1088"/>
                    <a:pt x="8260" y="891"/>
                  </a:cubicBezTo>
                  <a:lnTo>
                    <a:pt x="8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80" name="Google Shape;180;p32"/>
          <p:cNvSpPr txBox="1">
            <a:spLocks noGrp="1"/>
          </p:cNvSpPr>
          <p:nvPr>
            <p:ph type="body" idx="4294967295"/>
          </p:nvPr>
        </p:nvSpPr>
        <p:spPr>
          <a:xfrm>
            <a:off x="4407830" y="4882891"/>
            <a:ext cx="7335523" cy="3954010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pPr marL="0" indent="0" algn="ctr">
              <a:buNone/>
            </a:pPr>
            <a:r>
              <a:rPr lang="en-US" sz="3200" dirty="0" err="1">
                <a:solidFill>
                  <a:srgbClr val="000000"/>
                </a:solidFill>
              </a:rPr>
              <a:t>Peta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menurut</a:t>
            </a:r>
            <a:r>
              <a:rPr lang="en-US" sz="3200" dirty="0">
                <a:solidFill>
                  <a:srgbClr val="000000"/>
                </a:solidFill>
              </a:rPr>
              <a:t> KBBI </a:t>
            </a:r>
            <a:r>
              <a:rPr lang="en-US" sz="3200" dirty="0" err="1">
                <a:solidFill>
                  <a:srgbClr val="000000"/>
                </a:solidFill>
              </a:rPr>
              <a:t>adalah</a:t>
            </a:r>
            <a:r>
              <a:rPr lang="en-US" sz="3200" dirty="0">
                <a:solidFill>
                  <a:srgbClr val="000000"/>
                </a:solidFill>
              </a:rPr>
              <a:t> “</a:t>
            </a:r>
            <a:r>
              <a:rPr lang="en-US" sz="3200" dirty="0" err="1">
                <a:solidFill>
                  <a:srgbClr val="000000"/>
                </a:solidFill>
              </a:rPr>
              <a:t>gambar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atau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lukisan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pada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kertas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dan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sebagainya</a:t>
            </a:r>
            <a:r>
              <a:rPr lang="en-US" sz="3200" dirty="0">
                <a:solidFill>
                  <a:srgbClr val="000000"/>
                </a:solidFill>
              </a:rPr>
              <a:t> yang </a:t>
            </a:r>
            <a:r>
              <a:rPr lang="en-US" sz="3200" dirty="0" err="1">
                <a:solidFill>
                  <a:srgbClr val="000000"/>
                </a:solidFill>
              </a:rPr>
              <a:t>menunjukkan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letak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tanah</a:t>
            </a:r>
            <a:r>
              <a:rPr lang="en-US" sz="3200" dirty="0">
                <a:solidFill>
                  <a:srgbClr val="000000"/>
                </a:solidFill>
              </a:rPr>
              <a:t>, </a:t>
            </a:r>
            <a:r>
              <a:rPr lang="en-US" sz="3200" dirty="0" err="1">
                <a:solidFill>
                  <a:srgbClr val="000000"/>
                </a:solidFill>
              </a:rPr>
              <a:t>laut</a:t>
            </a:r>
            <a:r>
              <a:rPr lang="en-US" sz="3200" dirty="0">
                <a:solidFill>
                  <a:srgbClr val="000000"/>
                </a:solidFill>
              </a:rPr>
              <a:t>, </a:t>
            </a:r>
            <a:r>
              <a:rPr lang="en-US" sz="3200" dirty="0" err="1">
                <a:solidFill>
                  <a:srgbClr val="000000"/>
                </a:solidFill>
              </a:rPr>
              <a:t>sungai</a:t>
            </a:r>
            <a:r>
              <a:rPr lang="en-US" sz="3200" dirty="0">
                <a:solidFill>
                  <a:srgbClr val="000000"/>
                </a:solidFill>
              </a:rPr>
              <a:t>, </a:t>
            </a:r>
            <a:r>
              <a:rPr lang="en-US" sz="3200" dirty="0" err="1">
                <a:solidFill>
                  <a:srgbClr val="000000"/>
                </a:solidFill>
              </a:rPr>
              <a:t>gunung</a:t>
            </a:r>
            <a:r>
              <a:rPr lang="en-US" sz="3200" dirty="0">
                <a:solidFill>
                  <a:srgbClr val="000000"/>
                </a:solidFill>
              </a:rPr>
              <a:t>, </a:t>
            </a:r>
            <a:r>
              <a:rPr lang="en-US" sz="3200" dirty="0" err="1">
                <a:solidFill>
                  <a:srgbClr val="000000"/>
                </a:solidFill>
              </a:rPr>
              <a:t>dan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sebagainya</a:t>
            </a:r>
            <a:r>
              <a:rPr lang="en-US" sz="3200" dirty="0">
                <a:solidFill>
                  <a:srgbClr val="000000"/>
                </a:solidFill>
              </a:rPr>
              <a:t>; </a:t>
            </a:r>
            <a:r>
              <a:rPr lang="en-US" sz="3200" dirty="0" err="1">
                <a:solidFill>
                  <a:srgbClr val="000000"/>
                </a:solidFill>
              </a:rPr>
              <a:t>representasi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melalui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gambar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dari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suatu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daerah</a:t>
            </a:r>
            <a:r>
              <a:rPr lang="en-US" sz="3200" dirty="0">
                <a:solidFill>
                  <a:srgbClr val="000000"/>
                </a:solidFill>
              </a:rPr>
              <a:t> yang </a:t>
            </a:r>
            <a:r>
              <a:rPr lang="en-US" sz="3200" dirty="0" err="1">
                <a:solidFill>
                  <a:srgbClr val="000000"/>
                </a:solidFill>
              </a:rPr>
              <a:t>menyatakan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sifat</a:t>
            </a:r>
            <a:r>
              <a:rPr lang="en-US" sz="3200" dirty="0">
                <a:solidFill>
                  <a:srgbClr val="000000"/>
                </a:solidFill>
              </a:rPr>
              <a:t>, </a:t>
            </a:r>
            <a:r>
              <a:rPr lang="en-US" sz="3200" dirty="0" err="1">
                <a:solidFill>
                  <a:srgbClr val="000000"/>
                </a:solidFill>
              </a:rPr>
              <a:t>seperti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batas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daerah</a:t>
            </a:r>
            <a:r>
              <a:rPr lang="en-US" sz="3200" dirty="0">
                <a:solidFill>
                  <a:srgbClr val="000000"/>
                </a:solidFill>
              </a:rPr>
              <a:t>, </a:t>
            </a:r>
            <a:r>
              <a:rPr lang="en-US" sz="3200" dirty="0" err="1">
                <a:solidFill>
                  <a:srgbClr val="000000"/>
                </a:solidFill>
              </a:rPr>
              <a:t>sifat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permukaan</a:t>
            </a:r>
            <a:r>
              <a:rPr lang="en-US" sz="3200" dirty="0">
                <a:solidFill>
                  <a:srgbClr val="000000"/>
                </a:solidFill>
              </a:rPr>
              <a:t>”.</a:t>
            </a:r>
            <a:endParaRPr sz="32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3028" y="4919204"/>
            <a:ext cx="7422231" cy="4325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ction Button: Custom 5">
            <a:hlinkClick r:id="rId7" action="ppaction://hlinksldjump" highlightClick="1">
              <a:snd r:embed="rId8" name="click.wav"/>
            </a:hlinkClick>
          </p:cNvPr>
          <p:cNvSpPr/>
          <p:nvPr/>
        </p:nvSpPr>
        <p:spPr>
          <a:xfrm>
            <a:off x="1007560" y="736578"/>
            <a:ext cx="495133" cy="31805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9" action="ppaction://hlinksldjump" highlightClick="1">
              <a:snd r:embed="rId8" name="click.wav"/>
            </a:hlinkClick>
          </p:cNvPr>
          <p:cNvSpPr/>
          <p:nvPr/>
        </p:nvSpPr>
        <p:spPr>
          <a:xfrm>
            <a:off x="11698823" y="12170791"/>
            <a:ext cx="636104" cy="36229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rId7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55" y="0"/>
            <a:ext cx="2078724" cy="2078724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1640" y="11121172"/>
            <a:ext cx="2261429" cy="226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03" y="699170"/>
            <a:ext cx="2520212" cy="2520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971" y="7321965"/>
            <a:ext cx="5137217" cy="51372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62903" y="7632892"/>
            <a:ext cx="3241530" cy="50074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5553" y="2885714"/>
            <a:ext cx="16228281" cy="8849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7741" y="4226"/>
            <a:ext cx="7497902" cy="3377718"/>
          </a:xfrm>
          <a:prstGeom prst="rect">
            <a:avLst/>
          </a:prstGeom>
        </p:spPr>
      </p:pic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7681469" y="1205956"/>
            <a:ext cx="6565808" cy="1679758"/>
          </a:xfrm>
          <a:prstGeom prst="rect">
            <a:avLst/>
          </a:prstGeom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r>
              <a:rPr lang="en" sz="9600" dirty="0"/>
              <a:t>Sejarah Peta</a:t>
            </a:r>
            <a:endParaRPr sz="9600"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4294967295"/>
          </p:nvPr>
        </p:nvSpPr>
        <p:spPr>
          <a:xfrm>
            <a:off x="6444613" y="4352638"/>
            <a:ext cx="9694404" cy="5852788"/>
          </a:xfrm>
          <a:prstGeom prst="rect">
            <a:avLst/>
          </a:prstGeom>
        </p:spPr>
        <p:txBody>
          <a:bodyPr spcFirstLastPara="1" wrap="square" lIns="167101" tIns="167101" rIns="167101" bIns="167101" anchor="t" anchorCtr="0">
            <a:noAutofit/>
          </a:bodyPr>
          <a:lstStyle/>
          <a:p>
            <a:pPr marL="0" indent="0" algn="ctr">
              <a:buNone/>
            </a:pP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Sekitar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tahun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2300 SM,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peta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kuno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tertua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dibuat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oleh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bangsa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Babiloni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Baru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pada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tahun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165-85 SM,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Ptolemaeus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dari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Yunani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berhasil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menciptakan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peta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dengan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menggunakan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pengukuran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bujur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dan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lintang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bumi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Sejak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saat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itulah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garis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lintang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dan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bujur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</a:rPr>
              <a:t>mulai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nn-NO" sz="3600" dirty="0">
                <a:solidFill>
                  <a:schemeClr val="bg1">
                    <a:lumMod val="10000"/>
                  </a:schemeClr>
                </a:solidFill>
              </a:rPr>
              <a:t>Tokoh Geografi yang membuat peta pertama kalii adalah </a:t>
            </a:r>
            <a:r>
              <a:rPr lang="en-US" sz="3600" b="1" dirty="0">
                <a:solidFill>
                  <a:schemeClr val="bg1">
                    <a:lumMod val="10000"/>
                  </a:schemeClr>
                </a:solidFill>
              </a:rPr>
              <a:t>Claudius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</a:rPr>
              <a:t>Ptolomaeus</a:t>
            </a:r>
            <a:endParaRPr sz="3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31" name="Google Shape;131;p31"/>
          <p:cNvSpPr/>
          <p:nvPr/>
        </p:nvSpPr>
        <p:spPr>
          <a:xfrm>
            <a:off x="15914128" y="4769258"/>
            <a:ext cx="582317" cy="582317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132" name="Google Shape;132;p31"/>
          <p:cNvGrpSpPr/>
          <p:nvPr/>
        </p:nvGrpSpPr>
        <p:grpSpPr>
          <a:xfrm>
            <a:off x="5697822" y="10942250"/>
            <a:ext cx="846875" cy="793380"/>
            <a:chOff x="2304499" y="3965187"/>
            <a:chExt cx="374450" cy="375877"/>
          </a:xfrm>
        </p:grpSpPr>
        <p:sp>
          <p:nvSpPr>
            <p:cNvPr id="133" name="Google Shape;133;p31"/>
            <p:cNvSpPr/>
            <p:nvPr/>
          </p:nvSpPr>
          <p:spPr>
            <a:xfrm>
              <a:off x="2414636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7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4" y="1636"/>
                    <a:pt x="817" y="1636"/>
                  </a:cubicBezTo>
                  <a:cubicBezTo>
                    <a:pt x="1171" y="1636"/>
                    <a:pt x="1636" y="738"/>
                    <a:pt x="1636" y="409"/>
                  </a:cubicBezTo>
                  <a:cubicBezTo>
                    <a:pt x="1636" y="241"/>
                    <a:pt x="131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34" name="Google Shape;134;p31"/>
            <p:cNvSpPr/>
            <p:nvPr/>
          </p:nvSpPr>
          <p:spPr>
            <a:xfrm>
              <a:off x="2348538" y="4142123"/>
              <a:ext cx="139820" cy="117571"/>
            </a:xfrm>
            <a:custGeom>
              <a:avLst/>
              <a:gdLst/>
              <a:ahLst/>
              <a:cxnLst/>
              <a:rect l="l" t="t" r="r" b="b"/>
              <a:pathLst>
                <a:path w="5191" h="4365" extrusionOk="0">
                  <a:moveTo>
                    <a:pt x="338" y="1"/>
                  </a:moveTo>
                  <a:cubicBezTo>
                    <a:pt x="123" y="706"/>
                    <a:pt x="1" y="1403"/>
                    <a:pt x="1" y="2045"/>
                  </a:cubicBezTo>
                  <a:cubicBezTo>
                    <a:pt x="1" y="3006"/>
                    <a:pt x="269" y="3779"/>
                    <a:pt x="787" y="4364"/>
                  </a:cubicBezTo>
                  <a:lnTo>
                    <a:pt x="2007" y="3151"/>
                  </a:lnTo>
                  <a:cubicBezTo>
                    <a:pt x="1774" y="2748"/>
                    <a:pt x="1636" y="2310"/>
                    <a:pt x="1636" y="2045"/>
                  </a:cubicBezTo>
                  <a:cubicBezTo>
                    <a:pt x="1636" y="1357"/>
                    <a:pt x="2354" y="817"/>
                    <a:pt x="3271" y="817"/>
                  </a:cubicBezTo>
                  <a:cubicBezTo>
                    <a:pt x="3604" y="817"/>
                    <a:pt x="3911" y="890"/>
                    <a:pt x="4166" y="1014"/>
                  </a:cubicBezTo>
                  <a:lnTo>
                    <a:pt x="5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35" name="Google Shape;135;p31"/>
            <p:cNvSpPr/>
            <p:nvPr/>
          </p:nvSpPr>
          <p:spPr>
            <a:xfrm>
              <a:off x="2304499" y="3965187"/>
              <a:ext cx="374450" cy="154930"/>
            </a:xfrm>
            <a:custGeom>
              <a:avLst/>
              <a:gdLst/>
              <a:ahLst/>
              <a:cxnLst/>
              <a:rect l="l" t="t" r="r" b="b"/>
              <a:pathLst>
                <a:path w="13902" h="5752" extrusionOk="0">
                  <a:moveTo>
                    <a:pt x="7769" y="1559"/>
                  </a:moveTo>
                  <a:cubicBezTo>
                    <a:pt x="7873" y="1559"/>
                    <a:pt x="7978" y="1599"/>
                    <a:pt x="8058" y="1679"/>
                  </a:cubicBezTo>
                  <a:cubicBezTo>
                    <a:pt x="8217" y="1838"/>
                    <a:pt x="8217" y="2098"/>
                    <a:pt x="8058" y="2257"/>
                  </a:cubicBezTo>
                  <a:lnTo>
                    <a:pt x="7528" y="2787"/>
                  </a:lnTo>
                  <a:lnTo>
                    <a:pt x="8058" y="3315"/>
                  </a:lnTo>
                  <a:cubicBezTo>
                    <a:pt x="8217" y="3473"/>
                    <a:pt x="8217" y="3732"/>
                    <a:pt x="8058" y="3892"/>
                  </a:cubicBezTo>
                  <a:cubicBezTo>
                    <a:pt x="7978" y="3972"/>
                    <a:pt x="7873" y="4012"/>
                    <a:pt x="7769" y="4012"/>
                  </a:cubicBezTo>
                  <a:cubicBezTo>
                    <a:pt x="7664" y="4012"/>
                    <a:pt x="7559" y="3972"/>
                    <a:pt x="7479" y="3892"/>
                  </a:cubicBezTo>
                  <a:lnTo>
                    <a:pt x="6951" y="3364"/>
                  </a:lnTo>
                  <a:lnTo>
                    <a:pt x="6423" y="3892"/>
                  </a:lnTo>
                  <a:cubicBezTo>
                    <a:pt x="6343" y="3972"/>
                    <a:pt x="6238" y="4012"/>
                    <a:pt x="6133" y="4012"/>
                  </a:cubicBezTo>
                  <a:cubicBezTo>
                    <a:pt x="6029" y="4012"/>
                    <a:pt x="5924" y="3972"/>
                    <a:pt x="5844" y="3892"/>
                  </a:cubicBezTo>
                  <a:cubicBezTo>
                    <a:pt x="5684" y="3733"/>
                    <a:pt x="5684" y="3473"/>
                    <a:pt x="5844" y="3315"/>
                  </a:cubicBezTo>
                  <a:lnTo>
                    <a:pt x="6372" y="2787"/>
                  </a:lnTo>
                  <a:lnTo>
                    <a:pt x="5844" y="2257"/>
                  </a:lnTo>
                  <a:cubicBezTo>
                    <a:pt x="5684" y="2098"/>
                    <a:pt x="5684" y="1840"/>
                    <a:pt x="5844" y="1679"/>
                  </a:cubicBezTo>
                  <a:cubicBezTo>
                    <a:pt x="5924" y="1599"/>
                    <a:pt x="6029" y="1559"/>
                    <a:pt x="6133" y="1559"/>
                  </a:cubicBezTo>
                  <a:cubicBezTo>
                    <a:pt x="6238" y="1559"/>
                    <a:pt x="6343" y="1599"/>
                    <a:pt x="6423" y="1679"/>
                  </a:cubicBezTo>
                  <a:lnTo>
                    <a:pt x="6951" y="2208"/>
                  </a:lnTo>
                  <a:lnTo>
                    <a:pt x="7479" y="1679"/>
                  </a:lnTo>
                  <a:cubicBezTo>
                    <a:pt x="7559" y="1599"/>
                    <a:pt x="7664" y="1559"/>
                    <a:pt x="7769" y="1559"/>
                  </a:cubicBezTo>
                  <a:close/>
                  <a:moveTo>
                    <a:pt x="5580" y="0"/>
                  </a:moveTo>
                  <a:cubicBezTo>
                    <a:pt x="5565" y="0"/>
                    <a:pt x="5550" y="1"/>
                    <a:pt x="5534" y="3"/>
                  </a:cubicBezTo>
                  <a:cubicBezTo>
                    <a:pt x="2276" y="350"/>
                    <a:pt x="0" y="1833"/>
                    <a:pt x="0" y="3608"/>
                  </a:cubicBezTo>
                  <a:cubicBezTo>
                    <a:pt x="0" y="3716"/>
                    <a:pt x="43" y="3821"/>
                    <a:pt x="121" y="3897"/>
                  </a:cubicBezTo>
                  <a:lnTo>
                    <a:pt x="1875" y="5751"/>
                  </a:lnTo>
                  <a:lnTo>
                    <a:pt x="12027" y="5751"/>
                  </a:lnTo>
                  <a:lnTo>
                    <a:pt x="13781" y="3897"/>
                  </a:lnTo>
                  <a:cubicBezTo>
                    <a:pt x="13859" y="3821"/>
                    <a:pt x="13902" y="3716"/>
                    <a:pt x="13902" y="3608"/>
                  </a:cubicBezTo>
                  <a:cubicBezTo>
                    <a:pt x="13902" y="1833"/>
                    <a:pt x="11625" y="350"/>
                    <a:pt x="8367" y="3"/>
                  </a:cubicBezTo>
                  <a:lnTo>
                    <a:pt x="8366" y="3"/>
                  </a:lnTo>
                  <a:cubicBezTo>
                    <a:pt x="8350" y="1"/>
                    <a:pt x="8335" y="0"/>
                    <a:pt x="8320" y="0"/>
                  </a:cubicBezTo>
                  <a:cubicBezTo>
                    <a:pt x="8181" y="0"/>
                    <a:pt x="8055" y="71"/>
                    <a:pt x="7980" y="187"/>
                  </a:cubicBezTo>
                  <a:cubicBezTo>
                    <a:pt x="7753" y="537"/>
                    <a:pt x="7351" y="713"/>
                    <a:pt x="6950" y="713"/>
                  </a:cubicBezTo>
                  <a:cubicBezTo>
                    <a:pt x="6549" y="713"/>
                    <a:pt x="6148" y="537"/>
                    <a:pt x="5921" y="187"/>
                  </a:cubicBezTo>
                  <a:cubicBezTo>
                    <a:pt x="5846" y="71"/>
                    <a:pt x="5717" y="0"/>
                    <a:pt x="5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36" name="Google Shape;136;p31"/>
            <p:cNvSpPr/>
            <p:nvPr/>
          </p:nvSpPr>
          <p:spPr>
            <a:xfrm>
              <a:off x="2524747" y="4186054"/>
              <a:ext cx="44066" cy="44066"/>
            </a:xfrm>
            <a:custGeom>
              <a:avLst/>
              <a:gdLst/>
              <a:ahLst/>
              <a:cxnLst/>
              <a:rect l="l" t="t" r="r" b="b"/>
              <a:pathLst>
                <a:path w="1636" h="1636" extrusionOk="0">
                  <a:moveTo>
                    <a:pt x="819" y="0"/>
                  </a:moveTo>
                  <a:cubicBezTo>
                    <a:pt x="319" y="0"/>
                    <a:pt x="0" y="241"/>
                    <a:pt x="0" y="409"/>
                  </a:cubicBezTo>
                  <a:cubicBezTo>
                    <a:pt x="0" y="738"/>
                    <a:pt x="463" y="1636"/>
                    <a:pt x="819" y="1636"/>
                  </a:cubicBezTo>
                  <a:cubicBezTo>
                    <a:pt x="1172" y="1636"/>
                    <a:pt x="1635" y="738"/>
                    <a:pt x="1635" y="409"/>
                  </a:cubicBezTo>
                  <a:cubicBezTo>
                    <a:pt x="1635" y="241"/>
                    <a:pt x="1317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37" name="Google Shape;137;p31"/>
            <p:cNvSpPr/>
            <p:nvPr/>
          </p:nvSpPr>
          <p:spPr>
            <a:xfrm>
              <a:off x="2386301" y="4142123"/>
              <a:ext cx="248395" cy="198942"/>
            </a:xfrm>
            <a:custGeom>
              <a:avLst/>
              <a:gdLst/>
              <a:ahLst/>
              <a:cxnLst/>
              <a:rect l="l" t="t" r="r" b="b"/>
              <a:pathLst>
                <a:path w="9222" h="7386" extrusionOk="0">
                  <a:moveTo>
                    <a:pt x="5959" y="813"/>
                  </a:moveTo>
                  <a:cubicBezTo>
                    <a:pt x="6875" y="813"/>
                    <a:pt x="7594" y="1352"/>
                    <a:pt x="7594" y="2040"/>
                  </a:cubicBezTo>
                  <a:cubicBezTo>
                    <a:pt x="7594" y="2629"/>
                    <a:pt x="6942" y="4083"/>
                    <a:pt x="5959" y="4083"/>
                  </a:cubicBezTo>
                  <a:cubicBezTo>
                    <a:pt x="4974" y="4083"/>
                    <a:pt x="4323" y="2629"/>
                    <a:pt x="4323" y="2040"/>
                  </a:cubicBezTo>
                  <a:cubicBezTo>
                    <a:pt x="4323" y="1352"/>
                    <a:pt x="5042" y="813"/>
                    <a:pt x="5959" y="813"/>
                  </a:cubicBezTo>
                  <a:close/>
                  <a:moveTo>
                    <a:pt x="3914" y="4083"/>
                  </a:moveTo>
                  <a:cubicBezTo>
                    <a:pt x="4139" y="4083"/>
                    <a:pt x="4323" y="4267"/>
                    <a:pt x="4323" y="4493"/>
                  </a:cubicBezTo>
                  <a:cubicBezTo>
                    <a:pt x="4323" y="4720"/>
                    <a:pt x="4139" y="4902"/>
                    <a:pt x="3914" y="4902"/>
                  </a:cubicBezTo>
                  <a:cubicBezTo>
                    <a:pt x="3689" y="4902"/>
                    <a:pt x="3505" y="4720"/>
                    <a:pt x="3505" y="4493"/>
                  </a:cubicBezTo>
                  <a:cubicBezTo>
                    <a:pt x="3505" y="4267"/>
                    <a:pt x="3689" y="4083"/>
                    <a:pt x="3914" y="4083"/>
                  </a:cubicBezTo>
                  <a:close/>
                  <a:moveTo>
                    <a:pt x="4943" y="1"/>
                  </a:moveTo>
                  <a:lnTo>
                    <a:pt x="3368" y="1558"/>
                  </a:lnTo>
                  <a:cubicBezTo>
                    <a:pt x="3451" y="1707"/>
                    <a:pt x="3497" y="1871"/>
                    <a:pt x="3497" y="2045"/>
                  </a:cubicBezTo>
                  <a:cubicBezTo>
                    <a:pt x="3497" y="2634"/>
                    <a:pt x="2846" y="4088"/>
                    <a:pt x="1861" y="4088"/>
                  </a:cubicBezTo>
                  <a:cubicBezTo>
                    <a:pt x="1584" y="4088"/>
                    <a:pt x="1336" y="3966"/>
                    <a:pt x="1119" y="3787"/>
                  </a:cubicBezTo>
                  <a:lnTo>
                    <a:pt x="1" y="4897"/>
                  </a:lnTo>
                  <a:cubicBezTo>
                    <a:pt x="75" y="4946"/>
                    <a:pt x="147" y="4997"/>
                    <a:pt x="226" y="5042"/>
                  </a:cubicBezTo>
                  <a:lnTo>
                    <a:pt x="226" y="6133"/>
                  </a:lnTo>
                  <a:cubicBezTo>
                    <a:pt x="226" y="6809"/>
                    <a:pt x="776" y="7386"/>
                    <a:pt x="1452" y="7386"/>
                  </a:cubicBezTo>
                  <a:lnTo>
                    <a:pt x="1861" y="7386"/>
                  </a:lnTo>
                  <a:lnTo>
                    <a:pt x="1861" y="6144"/>
                  </a:lnTo>
                  <a:cubicBezTo>
                    <a:pt x="1861" y="5935"/>
                    <a:pt x="2015" y="5749"/>
                    <a:pt x="2223" y="5727"/>
                  </a:cubicBezTo>
                  <a:cubicBezTo>
                    <a:pt x="2239" y="5725"/>
                    <a:pt x="2254" y="5724"/>
                    <a:pt x="2269" y="5724"/>
                  </a:cubicBezTo>
                  <a:cubicBezTo>
                    <a:pt x="2496" y="5724"/>
                    <a:pt x="2680" y="5907"/>
                    <a:pt x="2680" y="6133"/>
                  </a:cubicBezTo>
                  <a:lnTo>
                    <a:pt x="2680" y="7386"/>
                  </a:lnTo>
                  <a:lnTo>
                    <a:pt x="3497" y="7386"/>
                  </a:lnTo>
                  <a:lnTo>
                    <a:pt x="3497" y="6144"/>
                  </a:lnTo>
                  <a:cubicBezTo>
                    <a:pt x="3497" y="5933"/>
                    <a:pt x="3651" y="5749"/>
                    <a:pt x="3858" y="5727"/>
                  </a:cubicBezTo>
                  <a:cubicBezTo>
                    <a:pt x="3874" y="5725"/>
                    <a:pt x="3889" y="5724"/>
                    <a:pt x="3905" y="5724"/>
                  </a:cubicBezTo>
                  <a:cubicBezTo>
                    <a:pt x="4131" y="5724"/>
                    <a:pt x="4315" y="5907"/>
                    <a:pt x="4315" y="6133"/>
                  </a:cubicBezTo>
                  <a:lnTo>
                    <a:pt x="4315" y="7386"/>
                  </a:lnTo>
                  <a:lnTo>
                    <a:pt x="5132" y="7386"/>
                  </a:lnTo>
                  <a:lnTo>
                    <a:pt x="5132" y="6144"/>
                  </a:lnTo>
                  <a:cubicBezTo>
                    <a:pt x="5132" y="5933"/>
                    <a:pt x="5286" y="5749"/>
                    <a:pt x="5494" y="5727"/>
                  </a:cubicBezTo>
                  <a:cubicBezTo>
                    <a:pt x="5509" y="5725"/>
                    <a:pt x="5525" y="5724"/>
                    <a:pt x="5540" y="5724"/>
                  </a:cubicBezTo>
                  <a:cubicBezTo>
                    <a:pt x="5767" y="5724"/>
                    <a:pt x="5951" y="5907"/>
                    <a:pt x="5951" y="6133"/>
                  </a:cubicBezTo>
                  <a:lnTo>
                    <a:pt x="5951" y="7386"/>
                  </a:lnTo>
                  <a:lnTo>
                    <a:pt x="6358" y="7386"/>
                  </a:lnTo>
                  <a:cubicBezTo>
                    <a:pt x="7036" y="7386"/>
                    <a:pt x="7586" y="6837"/>
                    <a:pt x="7586" y="6160"/>
                  </a:cubicBezTo>
                  <a:lnTo>
                    <a:pt x="7586" y="5040"/>
                  </a:lnTo>
                  <a:cubicBezTo>
                    <a:pt x="8671" y="4447"/>
                    <a:pt x="9221" y="3439"/>
                    <a:pt x="9221" y="2044"/>
                  </a:cubicBezTo>
                  <a:cubicBezTo>
                    <a:pt x="9221" y="1403"/>
                    <a:pt x="9099" y="706"/>
                    <a:pt x="8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138" name="Google Shape;138;p31"/>
          <p:cNvSpPr/>
          <p:nvPr/>
        </p:nvSpPr>
        <p:spPr>
          <a:xfrm>
            <a:off x="6454300" y="5315480"/>
            <a:ext cx="9709105" cy="6420150"/>
          </a:xfrm>
          <a:custGeom>
            <a:avLst/>
            <a:gdLst/>
            <a:ahLst/>
            <a:cxnLst/>
            <a:rect l="l" t="t" r="r" b="b"/>
            <a:pathLst>
              <a:path w="48461" h="22455" extrusionOk="0">
                <a:moveTo>
                  <a:pt x="0" y="20547"/>
                </a:moveTo>
                <a:cubicBezTo>
                  <a:pt x="5322" y="16998"/>
                  <a:pt x="13057" y="15458"/>
                  <a:pt x="18997" y="17833"/>
                </a:cubicBezTo>
                <a:cubicBezTo>
                  <a:pt x="25469" y="20420"/>
                  <a:pt x="32931" y="23912"/>
                  <a:pt x="39544" y="21710"/>
                </a:cubicBezTo>
                <a:cubicBezTo>
                  <a:pt x="46966" y="19238"/>
                  <a:pt x="48461" y="7823"/>
                  <a:pt x="48461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6392" y="3750684"/>
            <a:ext cx="648595" cy="643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7176" y="9491481"/>
            <a:ext cx="853514" cy="749873"/>
          </a:xfrm>
          <a:prstGeom prst="rect">
            <a:avLst/>
          </a:prstGeom>
        </p:spPr>
      </p:pic>
      <p:sp>
        <p:nvSpPr>
          <p:cNvPr id="3" name="Action Button: Custom 2">
            <a:hlinkClick r:id="rId8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1049850" y="779011"/>
            <a:ext cx="415825" cy="60090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Custom 5">
            <a:hlinkClick r:id="rId10" action="ppaction://hlinksldjump" highlightClick="1">
              <a:snd r:embed="rId9" name="click.wav"/>
            </a:hlinkClick>
          </p:cNvPr>
          <p:cNvSpPr/>
          <p:nvPr/>
        </p:nvSpPr>
        <p:spPr>
          <a:xfrm>
            <a:off x="10559005" y="11990693"/>
            <a:ext cx="755374" cy="59634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rId10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2258" y="11141923"/>
            <a:ext cx="2238993" cy="2238993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" y="0"/>
            <a:ext cx="2095173" cy="20951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7" y="8440631"/>
            <a:ext cx="2831626" cy="43742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579" y="601899"/>
            <a:ext cx="2643845" cy="26438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008" y="7271718"/>
            <a:ext cx="5827535" cy="5827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517" y="7937346"/>
            <a:ext cx="4748661" cy="4748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178" y="3129650"/>
            <a:ext cx="15834197" cy="8885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725" y="-42879"/>
            <a:ext cx="7810224" cy="3520429"/>
          </a:xfrm>
          <a:prstGeom prst="rect">
            <a:avLst/>
          </a:prstGeom>
        </p:spPr>
      </p:pic>
      <p:grpSp>
        <p:nvGrpSpPr>
          <p:cNvPr id="188" name="Google Shape;188;p33"/>
          <p:cNvGrpSpPr/>
          <p:nvPr/>
        </p:nvGrpSpPr>
        <p:grpSpPr>
          <a:xfrm>
            <a:off x="14175259" y="9985972"/>
            <a:ext cx="920950" cy="520986"/>
            <a:chOff x="4309225" y="238100"/>
            <a:chExt cx="986250" cy="557925"/>
          </a:xfrm>
        </p:grpSpPr>
        <p:sp>
          <p:nvSpPr>
            <p:cNvPr id="189" name="Google Shape;189;p33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191" name="Google Shape;191;p33"/>
          <p:cNvGrpSpPr/>
          <p:nvPr/>
        </p:nvGrpSpPr>
        <p:grpSpPr>
          <a:xfrm>
            <a:off x="3088952" y="4491641"/>
            <a:ext cx="1060319" cy="591674"/>
            <a:chOff x="5810325" y="4644850"/>
            <a:chExt cx="1135500" cy="633625"/>
          </a:xfrm>
        </p:grpSpPr>
        <p:sp>
          <p:nvSpPr>
            <p:cNvPr id="192" name="Google Shape;192;p33"/>
            <p:cNvSpPr/>
            <p:nvPr/>
          </p:nvSpPr>
          <p:spPr>
            <a:xfrm>
              <a:off x="6482025" y="5098100"/>
              <a:ext cx="463800" cy="180375"/>
            </a:xfrm>
            <a:custGeom>
              <a:avLst/>
              <a:gdLst/>
              <a:ahLst/>
              <a:cxnLst/>
              <a:rect l="l" t="t" r="r" b="b"/>
              <a:pathLst>
                <a:path w="18552" h="7215" extrusionOk="0">
                  <a:moveTo>
                    <a:pt x="5445" y="0"/>
                  </a:moveTo>
                  <a:cubicBezTo>
                    <a:pt x="5284" y="0"/>
                    <a:pt x="5123" y="61"/>
                    <a:pt x="4983" y="195"/>
                  </a:cubicBezTo>
                  <a:cubicBezTo>
                    <a:pt x="3299" y="1819"/>
                    <a:pt x="1723" y="3504"/>
                    <a:pt x="269" y="5310"/>
                  </a:cubicBezTo>
                  <a:cubicBezTo>
                    <a:pt x="0" y="5652"/>
                    <a:pt x="270" y="6094"/>
                    <a:pt x="595" y="6094"/>
                  </a:cubicBezTo>
                  <a:cubicBezTo>
                    <a:pt x="696" y="6094"/>
                    <a:pt x="802" y="6052"/>
                    <a:pt x="899" y="5952"/>
                  </a:cubicBezTo>
                  <a:cubicBezTo>
                    <a:pt x="2317" y="4474"/>
                    <a:pt x="3808" y="3068"/>
                    <a:pt x="5347" y="1722"/>
                  </a:cubicBezTo>
                  <a:cubicBezTo>
                    <a:pt x="6474" y="3322"/>
                    <a:pt x="7601" y="4934"/>
                    <a:pt x="8741" y="6534"/>
                  </a:cubicBezTo>
                  <a:cubicBezTo>
                    <a:pt x="8904" y="6770"/>
                    <a:pt x="9140" y="6888"/>
                    <a:pt x="9380" y="6888"/>
                  </a:cubicBezTo>
                  <a:cubicBezTo>
                    <a:pt x="9619" y="6888"/>
                    <a:pt x="9862" y="6770"/>
                    <a:pt x="10037" y="6534"/>
                  </a:cubicBezTo>
                  <a:cubicBezTo>
                    <a:pt x="11140" y="4946"/>
                    <a:pt x="12389" y="3552"/>
                    <a:pt x="13794" y="2256"/>
                  </a:cubicBezTo>
                  <a:cubicBezTo>
                    <a:pt x="14716" y="3819"/>
                    <a:pt x="15661" y="5346"/>
                    <a:pt x="16679" y="6837"/>
                  </a:cubicBezTo>
                  <a:cubicBezTo>
                    <a:pt x="16860" y="7104"/>
                    <a:pt x="17116" y="7214"/>
                    <a:pt x="17370" y="7214"/>
                  </a:cubicBezTo>
                  <a:cubicBezTo>
                    <a:pt x="17967" y="7214"/>
                    <a:pt x="18551" y="6605"/>
                    <a:pt x="18109" y="6001"/>
                  </a:cubicBezTo>
                  <a:cubicBezTo>
                    <a:pt x="16873" y="4267"/>
                    <a:pt x="15721" y="2486"/>
                    <a:pt x="14655" y="644"/>
                  </a:cubicBezTo>
                  <a:cubicBezTo>
                    <a:pt x="14507" y="381"/>
                    <a:pt x="14257" y="257"/>
                    <a:pt x="14002" y="257"/>
                  </a:cubicBezTo>
                  <a:cubicBezTo>
                    <a:pt x="13799" y="257"/>
                    <a:pt x="13592" y="336"/>
                    <a:pt x="13431" y="486"/>
                  </a:cubicBezTo>
                  <a:cubicBezTo>
                    <a:pt x="11880" y="1819"/>
                    <a:pt x="10571" y="3274"/>
                    <a:pt x="9383" y="4886"/>
                  </a:cubicBezTo>
                  <a:cubicBezTo>
                    <a:pt x="8280" y="3371"/>
                    <a:pt x="7189" y="1844"/>
                    <a:pt x="6062" y="341"/>
                  </a:cubicBezTo>
                  <a:cubicBezTo>
                    <a:pt x="5905" y="126"/>
                    <a:pt x="5676" y="0"/>
                    <a:pt x="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5810325" y="4644850"/>
              <a:ext cx="831550" cy="185625"/>
            </a:xfrm>
            <a:custGeom>
              <a:avLst/>
              <a:gdLst/>
              <a:ahLst/>
              <a:cxnLst/>
              <a:rect l="l" t="t" r="r" b="b"/>
              <a:pathLst>
                <a:path w="33262" h="7425" extrusionOk="0">
                  <a:moveTo>
                    <a:pt x="3814" y="0"/>
                  </a:moveTo>
                  <a:cubicBezTo>
                    <a:pt x="3812" y="0"/>
                    <a:pt x="3809" y="0"/>
                    <a:pt x="3806" y="0"/>
                  </a:cubicBezTo>
                  <a:cubicBezTo>
                    <a:pt x="2085" y="12"/>
                    <a:pt x="680" y="3854"/>
                    <a:pt x="158" y="5018"/>
                  </a:cubicBezTo>
                  <a:cubicBezTo>
                    <a:pt x="1" y="5375"/>
                    <a:pt x="293" y="5698"/>
                    <a:pt x="590" y="5698"/>
                  </a:cubicBezTo>
                  <a:cubicBezTo>
                    <a:pt x="726" y="5698"/>
                    <a:pt x="863" y="5630"/>
                    <a:pt x="958" y="5466"/>
                  </a:cubicBezTo>
                  <a:cubicBezTo>
                    <a:pt x="1370" y="4788"/>
                    <a:pt x="1770" y="4085"/>
                    <a:pt x="2219" y="3406"/>
                  </a:cubicBezTo>
                  <a:cubicBezTo>
                    <a:pt x="2783" y="2584"/>
                    <a:pt x="3046" y="1762"/>
                    <a:pt x="3612" y="1762"/>
                  </a:cubicBezTo>
                  <a:cubicBezTo>
                    <a:pt x="3872" y="1762"/>
                    <a:pt x="4196" y="1936"/>
                    <a:pt x="4643" y="2364"/>
                  </a:cubicBezTo>
                  <a:cubicBezTo>
                    <a:pt x="6036" y="3685"/>
                    <a:pt x="7115" y="5563"/>
                    <a:pt x="8279" y="7090"/>
                  </a:cubicBezTo>
                  <a:cubicBezTo>
                    <a:pt x="8430" y="7288"/>
                    <a:pt x="8693" y="7425"/>
                    <a:pt x="8942" y="7425"/>
                  </a:cubicBezTo>
                  <a:cubicBezTo>
                    <a:pt x="9151" y="7425"/>
                    <a:pt x="9350" y="7328"/>
                    <a:pt x="9466" y="7090"/>
                  </a:cubicBezTo>
                  <a:cubicBezTo>
                    <a:pt x="10351" y="5248"/>
                    <a:pt x="11442" y="3624"/>
                    <a:pt x="12799" y="2133"/>
                  </a:cubicBezTo>
                  <a:cubicBezTo>
                    <a:pt x="13696" y="3503"/>
                    <a:pt x="14520" y="4884"/>
                    <a:pt x="15417" y="6242"/>
                  </a:cubicBezTo>
                  <a:cubicBezTo>
                    <a:pt x="15280" y="6545"/>
                    <a:pt x="15570" y="6857"/>
                    <a:pt x="15865" y="6857"/>
                  </a:cubicBezTo>
                  <a:cubicBezTo>
                    <a:pt x="15936" y="6857"/>
                    <a:pt x="16006" y="6839"/>
                    <a:pt x="16072" y="6799"/>
                  </a:cubicBezTo>
                  <a:cubicBezTo>
                    <a:pt x="16079" y="6800"/>
                    <a:pt x="16086" y="6800"/>
                    <a:pt x="16093" y="6800"/>
                  </a:cubicBezTo>
                  <a:cubicBezTo>
                    <a:pt x="16424" y="6800"/>
                    <a:pt x="16726" y="6525"/>
                    <a:pt x="16702" y="6145"/>
                  </a:cubicBezTo>
                  <a:cubicBezTo>
                    <a:pt x="17284" y="5490"/>
                    <a:pt x="17841" y="4836"/>
                    <a:pt x="18399" y="4182"/>
                  </a:cubicBezTo>
                  <a:cubicBezTo>
                    <a:pt x="18859" y="3660"/>
                    <a:pt x="19986" y="1818"/>
                    <a:pt x="20616" y="1636"/>
                  </a:cubicBezTo>
                  <a:cubicBezTo>
                    <a:pt x="20663" y="1623"/>
                    <a:pt x="20713" y="1617"/>
                    <a:pt x="20766" y="1617"/>
                  </a:cubicBezTo>
                  <a:cubicBezTo>
                    <a:pt x="21940" y="1617"/>
                    <a:pt x="24379" y="4751"/>
                    <a:pt x="25307" y="5563"/>
                  </a:cubicBezTo>
                  <a:cubicBezTo>
                    <a:pt x="25377" y="5693"/>
                    <a:pt x="25488" y="5782"/>
                    <a:pt x="25627" y="5782"/>
                  </a:cubicBezTo>
                  <a:cubicBezTo>
                    <a:pt x="25656" y="5782"/>
                    <a:pt x="25687" y="5778"/>
                    <a:pt x="25719" y="5769"/>
                  </a:cubicBezTo>
                  <a:cubicBezTo>
                    <a:pt x="25761" y="5777"/>
                    <a:pt x="25802" y="5780"/>
                    <a:pt x="25843" y="5780"/>
                  </a:cubicBezTo>
                  <a:cubicBezTo>
                    <a:pt x="26191" y="5780"/>
                    <a:pt x="26486" y="5513"/>
                    <a:pt x="26519" y="5187"/>
                  </a:cubicBezTo>
                  <a:cubicBezTo>
                    <a:pt x="27585" y="4303"/>
                    <a:pt x="28567" y="3309"/>
                    <a:pt x="29585" y="2364"/>
                  </a:cubicBezTo>
                  <a:cubicBezTo>
                    <a:pt x="29670" y="2279"/>
                    <a:pt x="30033" y="1879"/>
                    <a:pt x="30240" y="1709"/>
                  </a:cubicBezTo>
                  <a:lnTo>
                    <a:pt x="30240" y="1709"/>
                  </a:lnTo>
                  <a:cubicBezTo>
                    <a:pt x="30227" y="1867"/>
                    <a:pt x="30494" y="2242"/>
                    <a:pt x="30542" y="2351"/>
                  </a:cubicBezTo>
                  <a:cubicBezTo>
                    <a:pt x="30979" y="3176"/>
                    <a:pt x="31379" y="4036"/>
                    <a:pt x="31851" y="4848"/>
                  </a:cubicBezTo>
                  <a:cubicBezTo>
                    <a:pt x="31994" y="5085"/>
                    <a:pt x="32194" y="5183"/>
                    <a:pt x="32392" y="5183"/>
                  </a:cubicBezTo>
                  <a:cubicBezTo>
                    <a:pt x="32832" y="5183"/>
                    <a:pt x="33261" y="4696"/>
                    <a:pt x="33027" y="4169"/>
                  </a:cubicBezTo>
                  <a:cubicBezTo>
                    <a:pt x="32566" y="3103"/>
                    <a:pt x="32045" y="1915"/>
                    <a:pt x="31403" y="958"/>
                  </a:cubicBezTo>
                  <a:cubicBezTo>
                    <a:pt x="31119" y="542"/>
                    <a:pt x="30810" y="229"/>
                    <a:pt x="30349" y="229"/>
                  </a:cubicBezTo>
                  <a:cubicBezTo>
                    <a:pt x="30258" y="229"/>
                    <a:pt x="30161" y="241"/>
                    <a:pt x="30058" y="267"/>
                  </a:cubicBezTo>
                  <a:cubicBezTo>
                    <a:pt x="29270" y="449"/>
                    <a:pt x="28628" y="1467"/>
                    <a:pt x="28082" y="2024"/>
                  </a:cubicBezTo>
                  <a:cubicBezTo>
                    <a:pt x="27379" y="2751"/>
                    <a:pt x="26616" y="3479"/>
                    <a:pt x="25925" y="4242"/>
                  </a:cubicBezTo>
                  <a:cubicBezTo>
                    <a:pt x="24846" y="3127"/>
                    <a:pt x="23707" y="2085"/>
                    <a:pt x="22568" y="1043"/>
                  </a:cubicBezTo>
                  <a:cubicBezTo>
                    <a:pt x="22082" y="591"/>
                    <a:pt x="21618" y="3"/>
                    <a:pt x="20920" y="3"/>
                  </a:cubicBezTo>
                  <a:cubicBezTo>
                    <a:pt x="20868" y="3"/>
                    <a:pt x="20816" y="6"/>
                    <a:pt x="20762" y="12"/>
                  </a:cubicBezTo>
                  <a:cubicBezTo>
                    <a:pt x="19647" y="134"/>
                    <a:pt x="18859" y="1782"/>
                    <a:pt x="18302" y="2497"/>
                  </a:cubicBezTo>
                  <a:cubicBezTo>
                    <a:pt x="17623" y="3357"/>
                    <a:pt x="16932" y="4218"/>
                    <a:pt x="16265" y="5103"/>
                  </a:cubicBezTo>
                  <a:cubicBezTo>
                    <a:pt x="15502" y="3527"/>
                    <a:pt x="14520" y="2061"/>
                    <a:pt x="13502" y="630"/>
                  </a:cubicBezTo>
                  <a:cubicBezTo>
                    <a:pt x="13352" y="416"/>
                    <a:pt x="13114" y="282"/>
                    <a:pt x="12872" y="282"/>
                  </a:cubicBezTo>
                  <a:cubicBezTo>
                    <a:pt x="12703" y="282"/>
                    <a:pt x="12532" y="348"/>
                    <a:pt x="12387" y="497"/>
                  </a:cubicBezTo>
                  <a:cubicBezTo>
                    <a:pt x="10921" y="2000"/>
                    <a:pt x="9757" y="3600"/>
                    <a:pt x="8775" y="5430"/>
                  </a:cubicBezTo>
                  <a:cubicBezTo>
                    <a:pt x="7553" y="3555"/>
                    <a:pt x="5389" y="0"/>
                    <a:pt x="3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194" name="Google Shape;194;p33"/>
          <p:cNvGrpSpPr/>
          <p:nvPr/>
        </p:nvGrpSpPr>
        <p:grpSpPr>
          <a:xfrm>
            <a:off x="17914066" y="4787478"/>
            <a:ext cx="1060319" cy="591674"/>
            <a:chOff x="5810325" y="4644850"/>
            <a:chExt cx="1135500" cy="633625"/>
          </a:xfrm>
        </p:grpSpPr>
        <p:sp>
          <p:nvSpPr>
            <p:cNvPr id="195" name="Google Shape;195;p33"/>
            <p:cNvSpPr/>
            <p:nvPr/>
          </p:nvSpPr>
          <p:spPr>
            <a:xfrm>
              <a:off x="6482025" y="5098100"/>
              <a:ext cx="463800" cy="180375"/>
            </a:xfrm>
            <a:custGeom>
              <a:avLst/>
              <a:gdLst/>
              <a:ahLst/>
              <a:cxnLst/>
              <a:rect l="l" t="t" r="r" b="b"/>
              <a:pathLst>
                <a:path w="18552" h="7215" extrusionOk="0">
                  <a:moveTo>
                    <a:pt x="5445" y="0"/>
                  </a:moveTo>
                  <a:cubicBezTo>
                    <a:pt x="5284" y="0"/>
                    <a:pt x="5123" y="61"/>
                    <a:pt x="4983" y="195"/>
                  </a:cubicBezTo>
                  <a:cubicBezTo>
                    <a:pt x="3299" y="1819"/>
                    <a:pt x="1723" y="3504"/>
                    <a:pt x="269" y="5310"/>
                  </a:cubicBezTo>
                  <a:cubicBezTo>
                    <a:pt x="0" y="5652"/>
                    <a:pt x="270" y="6094"/>
                    <a:pt x="595" y="6094"/>
                  </a:cubicBezTo>
                  <a:cubicBezTo>
                    <a:pt x="696" y="6094"/>
                    <a:pt x="802" y="6052"/>
                    <a:pt x="899" y="5952"/>
                  </a:cubicBezTo>
                  <a:cubicBezTo>
                    <a:pt x="2317" y="4474"/>
                    <a:pt x="3808" y="3068"/>
                    <a:pt x="5347" y="1722"/>
                  </a:cubicBezTo>
                  <a:cubicBezTo>
                    <a:pt x="6474" y="3322"/>
                    <a:pt x="7601" y="4934"/>
                    <a:pt x="8741" y="6534"/>
                  </a:cubicBezTo>
                  <a:cubicBezTo>
                    <a:pt x="8904" y="6770"/>
                    <a:pt x="9140" y="6888"/>
                    <a:pt x="9380" y="6888"/>
                  </a:cubicBezTo>
                  <a:cubicBezTo>
                    <a:pt x="9619" y="6888"/>
                    <a:pt x="9862" y="6770"/>
                    <a:pt x="10037" y="6534"/>
                  </a:cubicBezTo>
                  <a:cubicBezTo>
                    <a:pt x="11140" y="4946"/>
                    <a:pt x="12389" y="3552"/>
                    <a:pt x="13794" y="2256"/>
                  </a:cubicBezTo>
                  <a:cubicBezTo>
                    <a:pt x="14716" y="3819"/>
                    <a:pt x="15661" y="5346"/>
                    <a:pt x="16679" y="6837"/>
                  </a:cubicBezTo>
                  <a:cubicBezTo>
                    <a:pt x="16860" y="7104"/>
                    <a:pt x="17116" y="7214"/>
                    <a:pt x="17370" y="7214"/>
                  </a:cubicBezTo>
                  <a:cubicBezTo>
                    <a:pt x="17967" y="7214"/>
                    <a:pt x="18551" y="6605"/>
                    <a:pt x="18109" y="6001"/>
                  </a:cubicBezTo>
                  <a:cubicBezTo>
                    <a:pt x="16873" y="4267"/>
                    <a:pt x="15721" y="2486"/>
                    <a:pt x="14655" y="644"/>
                  </a:cubicBezTo>
                  <a:cubicBezTo>
                    <a:pt x="14507" y="381"/>
                    <a:pt x="14257" y="257"/>
                    <a:pt x="14002" y="257"/>
                  </a:cubicBezTo>
                  <a:cubicBezTo>
                    <a:pt x="13799" y="257"/>
                    <a:pt x="13592" y="336"/>
                    <a:pt x="13431" y="486"/>
                  </a:cubicBezTo>
                  <a:cubicBezTo>
                    <a:pt x="11880" y="1819"/>
                    <a:pt x="10571" y="3274"/>
                    <a:pt x="9383" y="4886"/>
                  </a:cubicBezTo>
                  <a:cubicBezTo>
                    <a:pt x="8280" y="3371"/>
                    <a:pt x="7189" y="1844"/>
                    <a:pt x="6062" y="341"/>
                  </a:cubicBezTo>
                  <a:cubicBezTo>
                    <a:pt x="5905" y="126"/>
                    <a:pt x="5676" y="0"/>
                    <a:pt x="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5810325" y="4644850"/>
              <a:ext cx="831550" cy="185625"/>
            </a:xfrm>
            <a:custGeom>
              <a:avLst/>
              <a:gdLst/>
              <a:ahLst/>
              <a:cxnLst/>
              <a:rect l="l" t="t" r="r" b="b"/>
              <a:pathLst>
                <a:path w="33262" h="7425" extrusionOk="0">
                  <a:moveTo>
                    <a:pt x="3814" y="0"/>
                  </a:moveTo>
                  <a:cubicBezTo>
                    <a:pt x="3812" y="0"/>
                    <a:pt x="3809" y="0"/>
                    <a:pt x="3806" y="0"/>
                  </a:cubicBezTo>
                  <a:cubicBezTo>
                    <a:pt x="2085" y="12"/>
                    <a:pt x="680" y="3854"/>
                    <a:pt x="158" y="5018"/>
                  </a:cubicBezTo>
                  <a:cubicBezTo>
                    <a:pt x="1" y="5375"/>
                    <a:pt x="293" y="5698"/>
                    <a:pt x="590" y="5698"/>
                  </a:cubicBezTo>
                  <a:cubicBezTo>
                    <a:pt x="726" y="5698"/>
                    <a:pt x="863" y="5630"/>
                    <a:pt x="958" y="5466"/>
                  </a:cubicBezTo>
                  <a:cubicBezTo>
                    <a:pt x="1370" y="4788"/>
                    <a:pt x="1770" y="4085"/>
                    <a:pt x="2219" y="3406"/>
                  </a:cubicBezTo>
                  <a:cubicBezTo>
                    <a:pt x="2783" y="2584"/>
                    <a:pt x="3046" y="1762"/>
                    <a:pt x="3612" y="1762"/>
                  </a:cubicBezTo>
                  <a:cubicBezTo>
                    <a:pt x="3872" y="1762"/>
                    <a:pt x="4196" y="1936"/>
                    <a:pt x="4643" y="2364"/>
                  </a:cubicBezTo>
                  <a:cubicBezTo>
                    <a:pt x="6036" y="3685"/>
                    <a:pt x="7115" y="5563"/>
                    <a:pt x="8279" y="7090"/>
                  </a:cubicBezTo>
                  <a:cubicBezTo>
                    <a:pt x="8430" y="7288"/>
                    <a:pt x="8693" y="7425"/>
                    <a:pt x="8942" y="7425"/>
                  </a:cubicBezTo>
                  <a:cubicBezTo>
                    <a:pt x="9151" y="7425"/>
                    <a:pt x="9350" y="7328"/>
                    <a:pt x="9466" y="7090"/>
                  </a:cubicBezTo>
                  <a:cubicBezTo>
                    <a:pt x="10351" y="5248"/>
                    <a:pt x="11442" y="3624"/>
                    <a:pt x="12799" y="2133"/>
                  </a:cubicBezTo>
                  <a:cubicBezTo>
                    <a:pt x="13696" y="3503"/>
                    <a:pt x="14520" y="4884"/>
                    <a:pt x="15417" y="6242"/>
                  </a:cubicBezTo>
                  <a:cubicBezTo>
                    <a:pt x="15280" y="6545"/>
                    <a:pt x="15570" y="6857"/>
                    <a:pt x="15865" y="6857"/>
                  </a:cubicBezTo>
                  <a:cubicBezTo>
                    <a:pt x="15936" y="6857"/>
                    <a:pt x="16006" y="6839"/>
                    <a:pt x="16072" y="6799"/>
                  </a:cubicBezTo>
                  <a:cubicBezTo>
                    <a:pt x="16079" y="6800"/>
                    <a:pt x="16086" y="6800"/>
                    <a:pt x="16093" y="6800"/>
                  </a:cubicBezTo>
                  <a:cubicBezTo>
                    <a:pt x="16424" y="6800"/>
                    <a:pt x="16726" y="6525"/>
                    <a:pt x="16702" y="6145"/>
                  </a:cubicBezTo>
                  <a:cubicBezTo>
                    <a:pt x="17284" y="5490"/>
                    <a:pt x="17841" y="4836"/>
                    <a:pt x="18399" y="4182"/>
                  </a:cubicBezTo>
                  <a:cubicBezTo>
                    <a:pt x="18859" y="3660"/>
                    <a:pt x="19986" y="1818"/>
                    <a:pt x="20616" y="1636"/>
                  </a:cubicBezTo>
                  <a:cubicBezTo>
                    <a:pt x="20663" y="1623"/>
                    <a:pt x="20713" y="1617"/>
                    <a:pt x="20766" y="1617"/>
                  </a:cubicBezTo>
                  <a:cubicBezTo>
                    <a:pt x="21940" y="1617"/>
                    <a:pt x="24379" y="4751"/>
                    <a:pt x="25307" y="5563"/>
                  </a:cubicBezTo>
                  <a:cubicBezTo>
                    <a:pt x="25377" y="5693"/>
                    <a:pt x="25488" y="5782"/>
                    <a:pt x="25627" y="5782"/>
                  </a:cubicBezTo>
                  <a:cubicBezTo>
                    <a:pt x="25656" y="5782"/>
                    <a:pt x="25687" y="5778"/>
                    <a:pt x="25719" y="5769"/>
                  </a:cubicBezTo>
                  <a:cubicBezTo>
                    <a:pt x="25761" y="5777"/>
                    <a:pt x="25802" y="5780"/>
                    <a:pt x="25843" y="5780"/>
                  </a:cubicBezTo>
                  <a:cubicBezTo>
                    <a:pt x="26191" y="5780"/>
                    <a:pt x="26486" y="5513"/>
                    <a:pt x="26519" y="5187"/>
                  </a:cubicBezTo>
                  <a:cubicBezTo>
                    <a:pt x="27585" y="4303"/>
                    <a:pt x="28567" y="3309"/>
                    <a:pt x="29585" y="2364"/>
                  </a:cubicBezTo>
                  <a:cubicBezTo>
                    <a:pt x="29670" y="2279"/>
                    <a:pt x="30033" y="1879"/>
                    <a:pt x="30240" y="1709"/>
                  </a:cubicBezTo>
                  <a:lnTo>
                    <a:pt x="30240" y="1709"/>
                  </a:lnTo>
                  <a:cubicBezTo>
                    <a:pt x="30227" y="1867"/>
                    <a:pt x="30494" y="2242"/>
                    <a:pt x="30542" y="2351"/>
                  </a:cubicBezTo>
                  <a:cubicBezTo>
                    <a:pt x="30979" y="3176"/>
                    <a:pt x="31379" y="4036"/>
                    <a:pt x="31851" y="4848"/>
                  </a:cubicBezTo>
                  <a:cubicBezTo>
                    <a:pt x="31994" y="5085"/>
                    <a:pt x="32194" y="5183"/>
                    <a:pt x="32392" y="5183"/>
                  </a:cubicBezTo>
                  <a:cubicBezTo>
                    <a:pt x="32832" y="5183"/>
                    <a:pt x="33261" y="4696"/>
                    <a:pt x="33027" y="4169"/>
                  </a:cubicBezTo>
                  <a:cubicBezTo>
                    <a:pt x="32566" y="3103"/>
                    <a:pt x="32045" y="1915"/>
                    <a:pt x="31403" y="958"/>
                  </a:cubicBezTo>
                  <a:cubicBezTo>
                    <a:pt x="31119" y="542"/>
                    <a:pt x="30810" y="229"/>
                    <a:pt x="30349" y="229"/>
                  </a:cubicBezTo>
                  <a:cubicBezTo>
                    <a:pt x="30258" y="229"/>
                    <a:pt x="30161" y="241"/>
                    <a:pt x="30058" y="267"/>
                  </a:cubicBezTo>
                  <a:cubicBezTo>
                    <a:pt x="29270" y="449"/>
                    <a:pt x="28628" y="1467"/>
                    <a:pt x="28082" y="2024"/>
                  </a:cubicBezTo>
                  <a:cubicBezTo>
                    <a:pt x="27379" y="2751"/>
                    <a:pt x="26616" y="3479"/>
                    <a:pt x="25925" y="4242"/>
                  </a:cubicBezTo>
                  <a:cubicBezTo>
                    <a:pt x="24846" y="3127"/>
                    <a:pt x="23707" y="2085"/>
                    <a:pt x="22568" y="1043"/>
                  </a:cubicBezTo>
                  <a:cubicBezTo>
                    <a:pt x="22082" y="591"/>
                    <a:pt x="21618" y="3"/>
                    <a:pt x="20920" y="3"/>
                  </a:cubicBezTo>
                  <a:cubicBezTo>
                    <a:pt x="20868" y="3"/>
                    <a:pt x="20816" y="6"/>
                    <a:pt x="20762" y="12"/>
                  </a:cubicBezTo>
                  <a:cubicBezTo>
                    <a:pt x="19647" y="134"/>
                    <a:pt x="18859" y="1782"/>
                    <a:pt x="18302" y="2497"/>
                  </a:cubicBezTo>
                  <a:cubicBezTo>
                    <a:pt x="17623" y="3357"/>
                    <a:pt x="16932" y="4218"/>
                    <a:pt x="16265" y="5103"/>
                  </a:cubicBezTo>
                  <a:cubicBezTo>
                    <a:pt x="15502" y="3527"/>
                    <a:pt x="14520" y="2061"/>
                    <a:pt x="13502" y="630"/>
                  </a:cubicBezTo>
                  <a:cubicBezTo>
                    <a:pt x="13352" y="416"/>
                    <a:pt x="13114" y="282"/>
                    <a:pt x="12872" y="282"/>
                  </a:cubicBezTo>
                  <a:cubicBezTo>
                    <a:pt x="12703" y="282"/>
                    <a:pt x="12532" y="348"/>
                    <a:pt x="12387" y="497"/>
                  </a:cubicBezTo>
                  <a:cubicBezTo>
                    <a:pt x="10921" y="2000"/>
                    <a:pt x="9757" y="3600"/>
                    <a:pt x="8775" y="5430"/>
                  </a:cubicBezTo>
                  <a:cubicBezTo>
                    <a:pt x="7553" y="3555"/>
                    <a:pt x="5389" y="0"/>
                    <a:pt x="3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197" name="Google Shape;197;p33"/>
          <p:cNvGrpSpPr/>
          <p:nvPr/>
        </p:nvGrpSpPr>
        <p:grpSpPr>
          <a:xfrm>
            <a:off x="19362969" y="8147203"/>
            <a:ext cx="1060319" cy="591674"/>
            <a:chOff x="5810325" y="4644850"/>
            <a:chExt cx="1135500" cy="633625"/>
          </a:xfrm>
        </p:grpSpPr>
        <p:sp>
          <p:nvSpPr>
            <p:cNvPr id="198" name="Google Shape;198;p33"/>
            <p:cNvSpPr/>
            <p:nvPr/>
          </p:nvSpPr>
          <p:spPr>
            <a:xfrm>
              <a:off x="6482025" y="5098100"/>
              <a:ext cx="463800" cy="180375"/>
            </a:xfrm>
            <a:custGeom>
              <a:avLst/>
              <a:gdLst/>
              <a:ahLst/>
              <a:cxnLst/>
              <a:rect l="l" t="t" r="r" b="b"/>
              <a:pathLst>
                <a:path w="18552" h="7215" extrusionOk="0">
                  <a:moveTo>
                    <a:pt x="5445" y="0"/>
                  </a:moveTo>
                  <a:cubicBezTo>
                    <a:pt x="5284" y="0"/>
                    <a:pt x="5123" y="61"/>
                    <a:pt x="4983" y="195"/>
                  </a:cubicBezTo>
                  <a:cubicBezTo>
                    <a:pt x="3299" y="1819"/>
                    <a:pt x="1723" y="3504"/>
                    <a:pt x="269" y="5310"/>
                  </a:cubicBezTo>
                  <a:cubicBezTo>
                    <a:pt x="0" y="5652"/>
                    <a:pt x="270" y="6094"/>
                    <a:pt x="595" y="6094"/>
                  </a:cubicBezTo>
                  <a:cubicBezTo>
                    <a:pt x="696" y="6094"/>
                    <a:pt x="802" y="6052"/>
                    <a:pt x="899" y="5952"/>
                  </a:cubicBezTo>
                  <a:cubicBezTo>
                    <a:pt x="2317" y="4474"/>
                    <a:pt x="3808" y="3068"/>
                    <a:pt x="5347" y="1722"/>
                  </a:cubicBezTo>
                  <a:cubicBezTo>
                    <a:pt x="6474" y="3322"/>
                    <a:pt x="7601" y="4934"/>
                    <a:pt x="8741" y="6534"/>
                  </a:cubicBezTo>
                  <a:cubicBezTo>
                    <a:pt x="8904" y="6770"/>
                    <a:pt x="9140" y="6888"/>
                    <a:pt x="9380" y="6888"/>
                  </a:cubicBezTo>
                  <a:cubicBezTo>
                    <a:pt x="9619" y="6888"/>
                    <a:pt x="9862" y="6770"/>
                    <a:pt x="10037" y="6534"/>
                  </a:cubicBezTo>
                  <a:cubicBezTo>
                    <a:pt x="11140" y="4946"/>
                    <a:pt x="12389" y="3552"/>
                    <a:pt x="13794" y="2256"/>
                  </a:cubicBezTo>
                  <a:cubicBezTo>
                    <a:pt x="14716" y="3819"/>
                    <a:pt x="15661" y="5346"/>
                    <a:pt x="16679" y="6837"/>
                  </a:cubicBezTo>
                  <a:cubicBezTo>
                    <a:pt x="16860" y="7104"/>
                    <a:pt x="17116" y="7214"/>
                    <a:pt x="17370" y="7214"/>
                  </a:cubicBezTo>
                  <a:cubicBezTo>
                    <a:pt x="17967" y="7214"/>
                    <a:pt x="18551" y="6605"/>
                    <a:pt x="18109" y="6001"/>
                  </a:cubicBezTo>
                  <a:cubicBezTo>
                    <a:pt x="16873" y="4267"/>
                    <a:pt x="15721" y="2486"/>
                    <a:pt x="14655" y="644"/>
                  </a:cubicBezTo>
                  <a:cubicBezTo>
                    <a:pt x="14507" y="381"/>
                    <a:pt x="14257" y="257"/>
                    <a:pt x="14002" y="257"/>
                  </a:cubicBezTo>
                  <a:cubicBezTo>
                    <a:pt x="13799" y="257"/>
                    <a:pt x="13592" y="336"/>
                    <a:pt x="13431" y="486"/>
                  </a:cubicBezTo>
                  <a:cubicBezTo>
                    <a:pt x="11880" y="1819"/>
                    <a:pt x="10571" y="3274"/>
                    <a:pt x="9383" y="4886"/>
                  </a:cubicBezTo>
                  <a:cubicBezTo>
                    <a:pt x="8280" y="3371"/>
                    <a:pt x="7189" y="1844"/>
                    <a:pt x="6062" y="341"/>
                  </a:cubicBezTo>
                  <a:cubicBezTo>
                    <a:pt x="5905" y="126"/>
                    <a:pt x="5676" y="0"/>
                    <a:pt x="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5810325" y="4644850"/>
              <a:ext cx="831550" cy="185625"/>
            </a:xfrm>
            <a:custGeom>
              <a:avLst/>
              <a:gdLst/>
              <a:ahLst/>
              <a:cxnLst/>
              <a:rect l="l" t="t" r="r" b="b"/>
              <a:pathLst>
                <a:path w="33262" h="7425" extrusionOk="0">
                  <a:moveTo>
                    <a:pt x="3814" y="0"/>
                  </a:moveTo>
                  <a:cubicBezTo>
                    <a:pt x="3812" y="0"/>
                    <a:pt x="3809" y="0"/>
                    <a:pt x="3806" y="0"/>
                  </a:cubicBezTo>
                  <a:cubicBezTo>
                    <a:pt x="2085" y="12"/>
                    <a:pt x="680" y="3854"/>
                    <a:pt x="158" y="5018"/>
                  </a:cubicBezTo>
                  <a:cubicBezTo>
                    <a:pt x="1" y="5375"/>
                    <a:pt x="293" y="5698"/>
                    <a:pt x="590" y="5698"/>
                  </a:cubicBezTo>
                  <a:cubicBezTo>
                    <a:pt x="726" y="5698"/>
                    <a:pt x="863" y="5630"/>
                    <a:pt x="958" y="5466"/>
                  </a:cubicBezTo>
                  <a:cubicBezTo>
                    <a:pt x="1370" y="4788"/>
                    <a:pt x="1770" y="4085"/>
                    <a:pt x="2219" y="3406"/>
                  </a:cubicBezTo>
                  <a:cubicBezTo>
                    <a:pt x="2783" y="2584"/>
                    <a:pt x="3046" y="1762"/>
                    <a:pt x="3612" y="1762"/>
                  </a:cubicBezTo>
                  <a:cubicBezTo>
                    <a:pt x="3872" y="1762"/>
                    <a:pt x="4196" y="1936"/>
                    <a:pt x="4643" y="2364"/>
                  </a:cubicBezTo>
                  <a:cubicBezTo>
                    <a:pt x="6036" y="3685"/>
                    <a:pt x="7115" y="5563"/>
                    <a:pt x="8279" y="7090"/>
                  </a:cubicBezTo>
                  <a:cubicBezTo>
                    <a:pt x="8430" y="7288"/>
                    <a:pt x="8693" y="7425"/>
                    <a:pt x="8942" y="7425"/>
                  </a:cubicBezTo>
                  <a:cubicBezTo>
                    <a:pt x="9151" y="7425"/>
                    <a:pt x="9350" y="7328"/>
                    <a:pt x="9466" y="7090"/>
                  </a:cubicBezTo>
                  <a:cubicBezTo>
                    <a:pt x="10351" y="5248"/>
                    <a:pt x="11442" y="3624"/>
                    <a:pt x="12799" y="2133"/>
                  </a:cubicBezTo>
                  <a:cubicBezTo>
                    <a:pt x="13696" y="3503"/>
                    <a:pt x="14520" y="4884"/>
                    <a:pt x="15417" y="6242"/>
                  </a:cubicBezTo>
                  <a:cubicBezTo>
                    <a:pt x="15280" y="6545"/>
                    <a:pt x="15570" y="6857"/>
                    <a:pt x="15865" y="6857"/>
                  </a:cubicBezTo>
                  <a:cubicBezTo>
                    <a:pt x="15936" y="6857"/>
                    <a:pt x="16006" y="6839"/>
                    <a:pt x="16072" y="6799"/>
                  </a:cubicBezTo>
                  <a:cubicBezTo>
                    <a:pt x="16079" y="6800"/>
                    <a:pt x="16086" y="6800"/>
                    <a:pt x="16093" y="6800"/>
                  </a:cubicBezTo>
                  <a:cubicBezTo>
                    <a:pt x="16424" y="6800"/>
                    <a:pt x="16726" y="6525"/>
                    <a:pt x="16702" y="6145"/>
                  </a:cubicBezTo>
                  <a:cubicBezTo>
                    <a:pt x="17284" y="5490"/>
                    <a:pt x="17841" y="4836"/>
                    <a:pt x="18399" y="4182"/>
                  </a:cubicBezTo>
                  <a:cubicBezTo>
                    <a:pt x="18859" y="3660"/>
                    <a:pt x="19986" y="1818"/>
                    <a:pt x="20616" y="1636"/>
                  </a:cubicBezTo>
                  <a:cubicBezTo>
                    <a:pt x="20663" y="1623"/>
                    <a:pt x="20713" y="1617"/>
                    <a:pt x="20766" y="1617"/>
                  </a:cubicBezTo>
                  <a:cubicBezTo>
                    <a:pt x="21940" y="1617"/>
                    <a:pt x="24379" y="4751"/>
                    <a:pt x="25307" y="5563"/>
                  </a:cubicBezTo>
                  <a:cubicBezTo>
                    <a:pt x="25377" y="5693"/>
                    <a:pt x="25488" y="5782"/>
                    <a:pt x="25627" y="5782"/>
                  </a:cubicBezTo>
                  <a:cubicBezTo>
                    <a:pt x="25656" y="5782"/>
                    <a:pt x="25687" y="5778"/>
                    <a:pt x="25719" y="5769"/>
                  </a:cubicBezTo>
                  <a:cubicBezTo>
                    <a:pt x="25761" y="5777"/>
                    <a:pt x="25802" y="5780"/>
                    <a:pt x="25843" y="5780"/>
                  </a:cubicBezTo>
                  <a:cubicBezTo>
                    <a:pt x="26191" y="5780"/>
                    <a:pt x="26486" y="5513"/>
                    <a:pt x="26519" y="5187"/>
                  </a:cubicBezTo>
                  <a:cubicBezTo>
                    <a:pt x="27585" y="4303"/>
                    <a:pt x="28567" y="3309"/>
                    <a:pt x="29585" y="2364"/>
                  </a:cubicBezTo>
                  <a:cubicBezTo>
                    <a:pt x="29670" y="2279"/>
                    <a:pt x="30033" y="1879"/>
                    <a:pt x="30240" y="1709"/>
                  </a:cubicBezTo>
                  <a:lnTo>
                    <a:pt x="30240" y="1709"/>
                  </a:lnTo>
                  <a:cubicBezTo>
                    <a:pt x="30227" y="1867"/>
                    <a:pt x="30494" y="2242"/>
                    <a:pt x="30542" y="2351"/>
                  </a:cubicBezTo>
                  <a:cubicBezTo>
                    <a:pt x="30979" y="3176"/>
                    <a:pt x="31379" y="4036"/>
                    <a:pt x="31851" y="4848"/>
                  </a:cubicBezTo>
                  <a:cubicBezTo>
                    <a:pt x="31994" y="5085"/>
                    <a:pt x="32194" y="5183"/>
                    <a:pt x="32392" y="5183"/>
                  </a:cubicBezTo>
                  <a:cubicBezTo>
                    <a:pt x="32832" y="5183"/>
                    <a:pt x="33261" y="4696"/>
                    <a:pt x="33027" y="4169"/>
                  </a:cubicBezTo>
                  <a:cubicBezTo>
                    <a:pt x="32566" y="3103"/>
                    <a:pt x="32045" y="1915"/>
                    <a:pt x="31403" y="958"/>
                  </a:cubicBezTo>
                  <a:cubicBezTo>
                    <a:pt x="31119" y="542"/>
                    <a:pt x="30810" y="229"/>
                    <a:pt x="30349" y="229"/>
                  </a:cubicBezTo>
                  <a:cubicBezTo>
                    <a:pt x="30258" y="229"/>
                    <a:pt x="30161" y="241"/>
                    <a:pt x="30058" y="267"/>
                  </a:cubicBezTo>
                  <a:cubicBezTo>
                    <a:pt x="29270" y="449"/>
                    <a:pt x="28628" y="1467"/>
                    <a:pt x="28082" y="2024"/>
                  </a:cubicBezTo>
                  <a:cubicBezTo>
                    <a:pt x="27379" y="2751"/>
                    <a:pt x="26616" y="3479"/>
                    <a:pt x="25925" y="4242"/>
                  </a:cubicBezTo>
                  <a:cubicBezTo>
                    <a:pt x="24846" y="3127"/>
                    <a:pt x="23707" y="2085"/>
                    <a:pt x="22568" y="1043"/>
                  </a:cubicBezTo>
                  <a:cubicBezTo>
                    <a:pt x="22082" y="591"/>
                    <a:pt x="21618" y="3"/>
                    <a:pt x="20920" y="3"/>
                  </a:cubicBezTo>
                  <a:cubicBezTo>
                    <a:pt x="20868" y="3"/>
                    <a:pt x="20816" y="6"/>
                    <a:pt x="20762" y="12"/>
                  </a:cubicBezTo>
                  <a:cubicBezTo>
                    <a:pt x="19647" y="134"/>
                    <a:pt x="18859" y="1782"/>
                    <a:pt x="18302" y="2497"/>
                  </a:cubicBezTo>
                  <a:cubicBezTo>
                    <a:pt x="17623" y="3357"/>
                    <a:pt x="16932" y="4218"/>
                    <a:pt x="16265" y="5103"/>
                  </a:cubicBezTo>
                  <a:cubicBezTo>
                    <a:pt x="15502" y="3527"/>
                    <a:pt x="14520" y="2061"/>
                    <a:pt x="13502" y="630"/>
                  </a:cubicBezTo>
                  <a:cubicBezTo>
                    <a:pt x="13352" y="416"/>
                    <a:pt x="13114" y="282"/>
                    <a:pt x="12872" y="282"/>
                  </a:cubicBezTo>
                  <a:cubicBezTo>
                    <a:pt x="12703" y="282"/>
                    <a:pt x="12532" y="348"/>
                    <a:pt x="12387" y="497"/>
                  </a:cubicBezTo>
                  <a:cubicBezTo>
                    <a:pt x="10921" y="2000"/>
                    <a:pt x="9757" y="3600"/>
                    <a:pt x="8775" y="5430"/>
                  </a:cubicBezTo>
                  <a:cubicBezTo>
                    <a:pt x="7553" y="3555"/>
                    <a:pt x="5389" y="0"/>
                    <a:pt x="3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201" name="Google Shape;201;p33"/>
          <p:cNvSpPr/>
          <p:nvPr/>
        </p:nvSpPr>
        <p:spPr>
          <a:xfrm>
            <a:off x="4149271" y="8328534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grpSp>
        <p:nvGrpSpPr>
          <p:cNvPr id="213" name="Google Shape;213;p33"/>
          <p:cNvGrpSpPr/>
          <p:nvPr/>
        </p:nvGrpSpPr>
        <p:grpSpPr>
          <a:xfrm>
            <a:off x="20721543" y="725960"/>
            <a:ext cx="1458733" cy="1561503"/>
            <a:chOff x="3526825" y="515950"/>
            <a:chExt cx="1214825" cy="1106675"/>
          </a:xfrm>
        </p:grpSpPr>
        <p:sp>
          <p:nvSpPr>
            <p:cNvPr id="214" name="Google Shape;214;p33"/>
            <p:cNvSpPr/>
            <p:nvPr/>
          </p:nvSpPr>
          <p:spPr>
            <a:xfrm>
              <a:off x="4633100" y="978875"/>
              <a:ext cx="108550" cy="131200"/>
            </a:xfrm>
            <a:custGeom>
              <a:avLst/>
              <a:gdLst/>
              <a:ahLst/>
              <a:cxnLst/>
              <a:rect l="l" t="t" r="r" b="b"/>
              <a:pathLst>
                <a:path w="4342" h="5248" extrusionOk="0">
                  <a:moveTo>
                    <a:pt x="653" y="1"/>
                  </a:moveTo>
                  <a:cubicBezTo>
                    <a:pt x="588" y="1"/>
                    <a:pt x="524" y="27"/>
                    <a:pt x="479" y="78"/>
                  </a:cubicBezTo>
                  <a:cubicBezTo>
                    <a:pt x="411" y="74"/>
                    <a:pt x="347" y="74"/>
                    <a:pt x="279" y="65"/>
                  </a:cubicBezTo>
                  <a:cubicBezTo>
                    <a:pt x="270" y="64"/>
                    <a:pt x="262" y="63"/>
                    <a:pt x="254" y="63"/>
                  </a:cubicBezTo>
                  <a:cubicBezTo>
                    <a:pt x="22" y="63"/>
                    <a:pt x="0" y="431"/>
                    <a:pt x="220" y="501"/>
                  </a:cubicBezTo>
                  <a:cubicBezTo>
                    <a:pt x="283" y="519"/>
                    <a:pt x="352" y="537"/>
                    <a:pt x="420" y="556"/>
                  </a:cubicBezTo>
                  <a:cubicBezTo>
                    <a:pt x="415" y="1110"/>
                    <a:pt x="451" y="1678"/>
                    <a:pt x="520" y="2251"/>
                  </a:cubicBezTo>
                  <a:cubicBezTo>
                    <a:pt x="370" y="2387"/>
                    <a:pt x="388" y="2655"/>
                    <a:pt x="583" y="2742"/>
                  </a:cubicBezTo>
                  <a:cubicBezTo>
                    <a:pt x="679" y="3464"/>
                    <a:pt x="792" y="4182"/>
                    <a:pt x="888" y="4864"/>
                  </a:cubicBezTo>
                  <a:cubicBezTo>
                    <a:pt x="915" y="5078"/>
                    <a:pt x="1156" y="5196"/>
                    <a:pt x="1342" y="5209"/>
                  </a:cubicBezTo>
                  <a:cubicBezTo>
                    <a:pt x="1618" y="5230"/>
                    <a:pt x="1910" y="5247"/>
                    <a:pt x="2206" y="5247"/>
                  </a:cubicBezTo>
                  <a:cubicBezTo>
                    <a:pt x="2826" y="5247"/>
                    <a:pt x="3461" y="5171"/>
                    <a:pt x="3987" y="4891"/>
                  </a:cubicBezTo>
                  <a:cubicBezTo>
                    <a:pt x="4342" y="4700"/>
                    <a:pt x="4160" y="4182"/>
                    <a:pt x="3787" y="4164"/>
                  </a:cubicBezTo>
                  <a:lnTo>
                    <a:pt x="3787" y="4160"/>
                  </a:lnTo>
                  <a:cubicBezTo>
                    <a:pt x="3723" y="4157"/>
                    <a:pt x="3659" y="4156"/>
                    <a:pt x="3595" y="4156"/>
                  </a:cubicBezTo>
                  <a:cubicBezTo>
                    <a:pt x="2976" y="4156"/>
                    <a:pt x="2368" y="4265"/>
                    <a:pt x="1742" y="4273"/>
                  </a:cubicBezTo>
                  <a:cubicBezTo>
                    <a:pt x="1665" y="3796"/>
                    <a:pt x="1597" y="3301"/>
                    <a:pt x="1515" y="2810"/>
                  </a:cubicBezTo>
                  <a:lnTo>
                    <a:pt x="1515" y="2810"/>
                  </a:lnTo>
                  <a:cubicBezTo>
                    <a:pt x="1992" y="2833"/>
                    <a:pt x="2478" y="2846"/>
                    <a:pt x="2956" y="2851"/>
                  </a:cubicBezTo>
                  <a:cubicBezTo>
                    <a:pt x="2957" y="2851"/>
                    <a:pt x="2958" y="2851"/>
                    <a:pt x="2960" y="2851"/>
                  </a:cubicBezTo>
                  <a:cubicBezTo>
                    <a:pt x="3436" y="2851"/>
                    <a:pt x="3436" y="2105"/>
                    <a:pt x="2960" y="2105"/>
                  </a:cubicBezTo>
                  <a:cubicBezTo>
                    <a:pt x="2958" y="2105"/>
                    <a:pt x="2957" y="2105"/>
                    <a:pt x="2956" y="2105"/>
                  </a:cubicBezTo>
                  <a:cubicBezTo>
                    <a:pt x="2438" y="2110"/>
                    <a:pt x="1915" y="2124"/>
                    <a:pt x="1392" y="2142"/>
                  </a:cubicBezTo>
                  <a:cubicBezTo>
                    <a:pt x="1301" y="1655"/>
                    <a:pt x="1192" y="1169"/>
                    <a:pt x="1056" y="701"/>
                  </a:cubicBezTo>
                  <a:lnTo>
                    <a:pt x="1056" y="701"/>
                  </a:lnTo>
                  <a:cubicBezTo>
                    <a:pt x="1465" y="777"/>
                    <a:pt x="1885" y="822"/>
                    <a:pt x="2302" y="822"/>
                  </a:cubicBezTo>
                  <a:cubicBezTo>
                    <a:pt x="2555" y="822"/>
                    <a:pt x="2808" y="805"/>
                    <a:pt x="3056" y="769"/>
                  </a:cubicBezTo>
                  <a:cubicBezTo>
                    <a:pt x="3460" y="707"/>
                    <a:pt x="3382" y="37"/>
                    <a:pt x="2983" y="37"/>
                  </a:cubicBezTo>
                  <a:cubicBezTo>
                    <a:pt x="2974" y="37"/>
                    <a:pt x="2965" y="37"/>
                    <a:pt x="2956" y="38"/>
                  </a:cubicBezTo>
                  <a:cubicBezTo>
                    <a:pt x="2388" y="74"/>
                    <a:pt x="1843" y="109"/>
                    <a:pt x="1292" y="109"/>
                  </a:cubicBezTo>
                  <a:cubicBezTo>
                    <a:pt x="1145" y="109"/>
                    <a:pt x="999" y="107"/>
                    <a:pt x="851" y="101"/>
                  </a:cubicBezTo>
                  <a:cubicBezTo>
                    <a:pt x="801" y="34"/>
                    <a:pt x="726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 w="3175"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3728175" y="677750"/>
              <a:ext cx="897700" cy="796875"/>
            </a:xfrm>
            <a:custGeom>
              <a:avLst/>
              <a:gdLst/>
              <a:ahLst/>
              <a:cxnLst/>
              <a:rect l="l" t="t" r="r" b="b"/>
              <a:pathLst>
                <a:path w="35908" h="31875" extrusionOk="0">
                  <a:moveTo>
                    <a:pt x="31664" y="10893"/>
                  </a:moveTo>
                  <a:cubicBezTo>
                    <a:pt x="31934" y="10893"/>
                    <a:pt x="32218" y="10940"/>
                    <a:pt x="32513" y="11042"/>
                  </a:cubicBezTo>
                  <a:cubicBezTo>
                    <a:pt x="34572" y="11755"/>
                    <a:pt x="34435" y="14668"/>
                    <a:pt x="32304" y="15150"/>
                  </a:cubicBezTo>
                  <a:cubicBezTo>
                    <a:pt x="32227" y="15168"/>
                    <a:pt x="32181" y="15218"/>
                    <a:pt x="32154" y="15282"/>
                  </a:cubicBezTo>
                  <a:cubicBezTo>
                    <a:pt x="32036" y="15446"/>
                    <a:pt x="32063" y="15723"/>
                    <a:pt x="32322" y="15800"/>
                  </a:cubicBezTo>
                  <a:cubicBezTo>
                    <a:pt x="33058" y="16018"/>
                    <a:pt x="33863" y="16282"/>
                    <a:pt x="34399" y="16864"/>
                  </a:cubicBezTo>
                  <a:cubicBezTo>
                    <a:pt x="35171" y="17704"/>
                    <a:pt x="34831" y="18768"/>
                    <a:pt x="33985" y="19377"/>
                  </a:cubicBezTo>
                  <a:lnTo>
                    <a:pt x="33990" y="19377"/>
                  </a:lnTo>
                  <a:cubicBezTo>
                    <a:pt x="33475" y="19746"/>
                    <a:pt x="32845" y="19922"/>
                    <a:pt x="32224" y="19922"/>
                  </a:cubicBezTo>
                  <a:cubicBezTo>
                    <a:pt x="30804" y="19922"/>
                    <a:pt x="29432" y="19001"/>
                    <a:pt x="29600" y="17363"/>
                  </a:cubicBezTo>
                  <a:cubicBezTo>
                    <a:pt x="29765" y="17144"/>
                    <a:pt x="29676" y="16750"/>
                    <a:pt x="29331" y="16750"/>
                  </a:cubicBezTo>
                  <a:cubicBezTo>
                    <a:pt x="29325" y="16750"/>
                    <a:pt x="29319" y="16750"/>
                    <a:pt x="29313" y="16750"/>
                  </a:cubicBezTo>
                  <a:cubicBezTo>
                    <a:pt x="26064" y="16841"/>
                    <a:pt x="22760" y="16809"/>
                    <a:pt x="19524" y="17182"/>
                  </a:cubicBezTo>
                  <a:cubicBezTo>
                    <a:pt x="19533" y="16768"/>
                    <a:pt x="19551" y="16350"/>
                    <a:pt x="19556" y="15941"/>
                  </a:cubicBezTo>
                  <a:cubicBezTo>
                    <a:pt x="19561" y="15668"/>
                    <a:pt x="19570" y="15391"/>
                    <a:pt x="19579" y="15114"/>
                  </a:cubicBezTo>
                  <a:cubicBezTo>
                    <a:pt x="20682" y="15156"/>
                    <a:pt x="21786" y="15177"/>
                    <a:pt x="22889" y="15177"/>
                  </a:cubicBezTo>
                  <a:cubicBezTo>
                    <a:pt x="24966" y="15177"/>
                    <a:pt x="27043" y="15105"/>
                    <a:pt x="29118" y="14978"/>
                  </a:cubicBezTo>
                  <a:cubicBezTo>
                    <a:pt x="29541" y="14951"/>
                    <a:pt x="29550" y="14309"/>
                    <a:pt x="29136" y="14309"/>
                  </a:cubicBezTo>
                  <a:cubicBezTo>
                    <a:pt x="29131" y="14309"/>
                    <a:pt x="29127" y="14309"/>
                    <a:pt x="29123" y="14309"/>
                  </a:cubicBezTo>
                  <a:cubicBezTo>
                    <a:pt x="28884" y="12638"/>
                    <a:pt x="30015" y="10893"/>
                    <a:pt x="31664" y="10893"/>
                  </a:cubicBezTo>
                  <a:close/>
                  <a:moveTo>
                    <a:pt x="2963" y="11484"/>
                  </a:moveTo>
                  <a:cubicBezTo>
                    <a:pt x="4632" y="11484"/>
                    <a:pt x="6771" y="12877"/>
                    <a:pt x="6095" y="14637"/>
                  </a:cubicBezTo>
                  <a:cubicBezTo>
                    <a:pt x="6027" y="14826"/>
                    <a:pt x="6186" y="14953"/>
                    <a:pt x="6347" y="14953"/>
                  </a:cubicBezTo>
                  <a:cubicBezTo>
                    <a:pt x="6392" y="14953"/>
                    <a:pt x="6436" y="14944"/>
                    <a:pt x="6476" y="14923"/>
                  </a:cubicBezTo>
                  <a:cubicBezTo>
                    <a:pt x="7414" y="14987"/>
                    <a:pt x="8362" y="15013"/>
                    <a:pt x="9313" y="15013"/>
                  </a:cubicBezTo>
                  <a:cubicBezTo>
                    <a:pt x="11339" y="15013"/>
                    <a:pt x="13380" y="14894"/>
                    <a:pt x="15375" y="14764"/>
                  </a:cubicBezTo>
                  <a:cubicBezTo>
                    <a:pt x="15520" y="14755"/>
                    <a:pt x="15602" y="14673"/>
                    <a:pt x="15643" y="14569"/>
                  </a:cubicBezTo>
                  <a:cubicBezTo>
                    <a:pt x="15643" y="15323"/>
                    <a:pt x="15648" y="16073"/>
                    <a:pt x="15652" y="16827"/>
                  </a:cubicBezTo>
                  <a:cubicBezTo>
                    <a:pt x="12421" y="16986"/>
                    <a:pt x="9181" y="17182"/>
                    <a:pt x="5954" y="17395"/>
                  </a:cubicBezTo>
                  <a:cubicBezTo>
                    <a:pt x="5818" y="17400"/>
                    <a:pt x="5749" y="17491"/>
                    <a:pt x="5731" y="17591"/>
                  </a:cubicBezTo>
                  <a:cubicBezTo>
                    <a:pt x="5640" y="17677"/>
                    <a:pt x="5599" y="17804"/>
                    <a:pt x="5704" y="17936"/>
                  </a:cubicBezTo>
                  <a:cubicBezTo>
                    <a:pt x="6817" y="19420"/>
                    <a:pt x="5062" y="20719"/>
                    <a:pt x="3457" y="20719"/>
                  </a:cubicBezTo>
                  <a:cubicBezTo>
                    <a:pt x="2841" y="20719"/>
                    <a:pt x="2247" y="20528"/>
                    <a:pt x="1845" y="20081"/>
                  </a:cubicBezTo>
                  <a:cubicBezTo>
                    <a:pt x="1255" y="19418"/>
                    <a:pt x="1032" y="18400"/>
                    <a:pt x="1305" y="17554"/>
                  </a:cubicBezTo>
                  <a:cubicBezTo>
                    <a:pt x="1605" y="16632"/>
                    <a:pt x="2414" y="16114"/>
                    <a:pt x="3227" y="15682"/>
                  </a:cubicBezTo>
                  <a:cubicBezTo>
                    <a:pt x="3513" y="15732"/>
                    <a:pt x="3804" y="15777"/>
                    <a:pt x="4081" y="15805"/>
                  </a:cubicBezTo>
                  <a:cubicBezTo>
                    <a:pt x="4092" y="15806"/>
                    <a:pt x="4103" y="15806"/>
                    <a:pt x="4113" y="15806"/>
                  </a:cubicBezTo>
                  <a:cubicBezTo>
                    <a:pt x="4449" y="15806"/>
                    <a:pt x="4512" y="15243"/>
                    <a:pt x="4168" y="15164"/>
                  </a:cubicBezTo>
                  <a:cubicBezTo>
                    <a:pt x="3345" y="14973"/>
                    <a:pt x="2468" y="14887"/>
                    <a:pt x="1782" y="14341"/>
                  </a:cubicBezTo>
                  <a:cubicBezTo>
                    <a:pt x="687" y="13469"/>
                    <a:pt x="964" y="11905"/>
                    <a:pt x="2350" y="11555"/>
                  </a:cubicBezTo>
                  <a:cubicBezTo>
                    <a:pt x="2542" y="11507"/>
                    <a:pt x="2748" y="11484"/>
                    <a:pt x="2963" y="11484"/>
                  </a:cubicBezTo>
                  <a:close/>
                  <a:moveTo>
                    <a:pt x="16053" y="797"/>
                  </a:moveTo>
                  <a:cubicBezTo>
                    <a:pt x="16716" y="797"/>
                    <a:pt x="17322" y="1120"/>
                    <a:pt x="17679" y="1848"/>
                  </a:cubicBezTo>
                  <a:cubicBezTo>
                    <a:pt x="18084" y="2666"/>
                    <a:pt x="17906" y="3448"/>
                    <a:pt x="17825" y="4307"/>
                  </a:cubicBezTo>
                  <a:cubicBezTo>
                    <a:pt x="17806" y="4496"/>
                    <a:pt x="17953" y="4594"/>
                    <a:pt x="18106" y="4594"/>
                  </a:cubicBezTo>
                  <a:cubicBezTo>
                    <a:pt x="18211" y="4594"/>
                    <a:pt x="18318" y="4549"/>
                    <a:pt x="18379" y="4457"/>
                  </a:cubicBezTo>
                  <a:cubicBezTo>
                    <a:pt x="18593" y="4134"/>
                    <a:pt x="18711" y="3748"/>
                    <a:pt x="18743" y="3343"/>
                  </a:cubicBezTo>
                  <a:cubicBezTo>
                    <a:pt x="19179" y="2602"/>
                    <a:pt x="19879" y="2012"/>
                    <a:pt x="20756" y="1843"/>
                  </a:cubicBezTo>
                  <a:cubicBezTo>
                    <a:pt x="20900" y="1815"/>
                    <a:pt x="21044" y="1801"/>
                    <a:pt x="21185" y="1801"/>
                  </a:cubicBezTo>
                  <a:cubicBezTo>
                    <a:pt x="22192" y="1801"/>
                    <a:pt x="23086" y="2497"/>
                    <a:pt x="23369" y="3493"/>
                  </a:cubicBezTo>
                  <a:cubicBezTo>
                    <a:pt x="23970" y="5613"/>
                    <a:pt x="21984" y="6148"/>
                    <a:pt x="20285" y="6148"/>
                  </a:cubicBezTo>
                  <a:cubicBezTo>
                    <a:pt x="19865" y="6148"/>
                    <a:pt x="19462" y="6115"/>
                    <a:pt x="19120" y="6065"/>
                  </a:cubicBezTo>
                  <a:lnTo>
                    <a:pt x="19115" y="6065"/>
                  </a:lnTo>
                  <a:cubicBezTo>
                    <a:pt x="19102" y="6065"/>
                    <a:pt x="19092" y="6070"/>
                    <a:pt x="19083" y="6070"/>
                  </a:cubicBezTo>
                  <a:cubicBezTo>
                    <a:pt x="19070" y="6011"/>
                    <a:pt x="19052" y="5947"/>
                    <a:pt x="19033" y="5893"/>
                  </a:cubicBezTo>
                  <a:cubicBezTo>
                    <a:pt x="19026" y="5867"/>
                    <a:pt x="19003" y="5854"/>
                    <a:pt x="18980" y="5854"/>
                  </a:cubicBezTo>
                  <a:cubicBezTo>
                    <a:pt x="18957" y="5854"/>
                    <a:pt x="18936" y="5866"/>
                    <a:pt x="18929" y="5893"/>
                  </a:cubicBezTo>
                  <a:cubicBezTo>
                    <a:pt x="18911" y="5961"/>
                    <a:pt x="18902" y="6038"/>
                    <a:pt x="18888" y="6111"/>
                  </a:cubicBezTo>
                  <a:cubicBezTo>
                    <a:pt x="18652" y="6225"/>
                    <a:pt x="18565" y="6565"/>
                    <a:pt x="18783" y="6715"/>
                  </a:cubicBezTo>
                  <a:cubicBezTo>
                    <a:pt x="18329" y="9678"/>
                    <a:pt x="18783" y="12978"/>
                    <a:pt x="18724" y="15936"/>
                  </a:cubicBezTo>
                  <a:cubicBezTo>
                    <a:pt x="18656" y="19327"/>
                    <a:pt x="18470" y="22713"/>
                    <a:pt x="18184" y="26089"/>
                  </a:cubicBezTo>
                  <a:cubicBezTo>
                    <a:pt x="17970" y="26135"/>
                    <a:pt x="17806" y="26344"/>
                    <a:pt x="17947" y="26580"/>
                  </a:cubicBezTo>
                  <a:cubicBezTo>
                    <a:pt x="17965" y="26607"/>
                    <a:pt x="17979" y="26635"/>
                    <a:pt x="17993" y="26653"/>
                  </a:cubicBezTo>
                  <a:cubicBezTo>
                    <a:pt x="17829" y="26689"/>
                    <a:pt x="17661" y="26725"/>
                    <a:pt x="17502" y="26766"/>
                  </a:cubicBezTo>
                  <a:cubicBezTo>
                    <a:pt x="17071" y="26872"/>
                    <a:pt x="17213" y="27491"/>
                    <a:pt x="17604" y="27491"/>
                  </a:cubicBezTo>
                  <a:cubicBezTo>
                    <a:pt x="17633" y="27491"/>
                    <a:pt x="17665" y="27488"/>
                    <a:pt x="17697" y="27480"/>
                  </a:cubicBezTo>
                  <a:cubicBezTo>
                    <a:pt x="18378" y="27319"/>
                    <a:pt x="19097" y="27152"/>
                    <a:pt x="19805" y="27152"/>
                  </a:cubicBezTo>
                  <a:cubicBezTo>
                    <a:pt x="20235" y="27152"/>
                    <a:pt x="20662" y="27214"/>
                    <a:pt x="21074" y="27375"/>
                  </a:cubicBezTo>
                  <a:cubicBezTo>
                    <a:pt x="22360" y="27880"/>
                    <a:pt x="23133" y="29402"/>
                    <a:pt x="21983" y="30507"/>
                  </a:cubicBezTo>
                  <a:cubicBezTo>
                    <a:pt x="21496" y="30976"/>
                    <a:pt x="20846" y="31183"/>
                    <a:pt x="20168" y="31183"/>
                  </a:cubicBezTo>
                  <a:cubicBezTo>
                    <a:pt x="18765" y="31183"/>
                    <a:pt x="17239" y="30299"/>
                    <a:pt x="16770" y="29034"/>
                  </a:cubicBezTo>
                  <a:cubicBezTo>
                    <a:pt x="16825" y="28875"/>
                    <a:pt x="16866" y="28712"/>
                    <a:pt x="16897" y="28543"/>
                  </a:cubicBezTo>
                  <a:cubicBezTo>
                    <a:pt x="16941" y="28292"/>
                    <a:pt x="16746" y="28125"/>
                    <a:pt x="16554" y="28125"/>
                  </a:cubicBezTo>
                  <a:cubicBezTo>
                    <a:pt x="16427" y="28125"/>
                    <a:pt x="16302" y="28198"/>
                    <a:pt x="16248" y="28366"/>
                  </a:cubicBezTo>
                  <a:cubicBezTo>
                    <a:pt x="15925" y="29348"/>
                    <a:pt x="15461" y="30284"/>
                    <a:pt x="14511" y="30802"/>
                  </a:cubicBezTo>
                  <a:cubicBezTo>
                    <a:pt x="14151" y="31002"/>
                    <a:pt x="13758" y="31101"/>
                    <a:pt x="13371" y="31101"/>
                  </a:cubicBezTo>
                  <a:cubicBezTo>
                    <a:pt x="12667" y="31101"/>
                    <a:pt x="11982" y="30773"/>
                    <a:pt x="11548" y="30134"/>
                  </a:cubicBezTo>
                  <a:cubicBezTo>
                    <a:pt x="10780" y="28998"/>
                    <a:pt x="11594" y="27803"/>
                    <a:pt x="12657" y="27275"/>
                  </a:cubicBezTo>
                  <a:cubicBezTo>
                    <a:pt x="13148" y="27037"/>
                    <a:pt x="13652" y="26937"/>
                    <a:pt x="14160" y="26937"/>
                  </a:cubicBezTo>
                  <a:cubicBezTo>
                    <a:pt x="14688" y="26937"/>
                    <a:pt x="15220" y="27045"/>
                    <a:pt x="15743" y="27216"/>
                  </a:cubicBezTo>
                  <a:cubicBezTo>
                    <a:pt x="15765" y="27223"/>
                    <a:pt x="15786" y="27227"/>
                    <a:pt x="15806" y="27227"/>
                  </a:cubicBezTo>
                  <a:cubicBezTo>
                    <a:pt x="15990" y="27227"/>
                    <a:pt x="16070" y="26946"/>
                    <a:pt x="15898" y="26839"/>
                  </a:cubicBezTo>
                  <a:cubicBezTo>
                    <a:pt x="15884" y="26830"/>
                    <a:pt x="15870" y="26821"/>
                    <a:pt x="15857" y="26812"/>
                  </a:cubicBezTo>
                  <a:lnTo>
                    <a:pt x="15857" y="26812"/>
                  </a:lnTo>
                  <a:cubicBezTo>
                    <a:pt x="15902" y="26828"/>
                    <a:pt x="15951" y="26836"/>
                    <a:pt x="16001" y="26836"/>
                  </a:cubicBezTo>
                  <a:cubicBezTo>
                    <a:pt x="16203" y="26836"/>
                    <a:pt x="16413" y="26702"/>
                    <a:pt x="16420" y="26439"/>
                  </a:cubicBezTo>
                  <a:cubicBezTo>
                    <a:pt x="16666" y="19468"/>
                    <a:pt x="17225" y="12101"/>
                    <a:pt x="16088" y="5184"/>
                  </a:cubicBezTo>
                  <a:cubicBezTo>
                    <a:pt x="16071" y="5079"/>
                    <a:pt x="15989" y="5031"/>
                    <a:pt x="15901" y="5031"/>
                  </a:cubicBezTo>
                  <a:cubicBezTo>
                    <a:pt x="15789" y="5031"/>
                    <a:pt x="15668" y="5110"/>
                    <a:pt x="15666" y="5243"/>
                  </a:cubicBezTo>
                  <a:cubicBezTo>
                    <a:pt x="15666" y="5329"/>
                    <a:pt x="15666" y="5416"/>
                    <a:pt x="15661" y="5506"/>
                  </a:cubicBezTo>
                  <a:cubicBezTo>
                    <a:pt x="14866" y="5352"/>
                    <a:pt x="14039" y="5134"/>
                    <a:pt x="13498" y="4470"/>
                  </a:cubicBezTo>
                  <a:cubicBezTo>
                    <a:pt x="12553" y="3298"/>
                    <a:pt x="13634" y="1880"/>
                    <a:pt x="14684" y="1221"/>
                  </a:cubicBezTo>
                  <a:cubicBezTo>
                    <a:pt x="15126" y="947"/>
                    <a:pt x="15602" y="797"/>
                    <a:pt x="16053" y="797"/>
                  </a:cubicBezTo>
                  <a:close/>
                  <a:moveTo>
                    <a:pt x="16084" y="1"/>
                  </a:moveTo>
                  <a:cubicBezTo>
                    <a:pt x="15366" y="1"/>
                    <a:pt x="14626" y="282"/>
                    <a:pt x="14007" y="748"/>
                  </a:cubicBezTo>
                  <a:cubicBezTo>
                    <a:pt x="12948" y="1543"/>
                    <a:pt x="11939" y="2884"/>
                    <a:pt x="12507" y="4257"/>
                  </a:cubicBezTo>
                  <a:cubicBezTo>
                    <a:pt x="12939" y="5303"/>
                    <a:pt x="14144" y="5956"/>
                    <a:pt x="15270" y="5956"/>
                  </a:cubicBezTo>
                  <a:cubicBezTo>
                    <a:pt x="15400" y="5956"/>
                    <a:pt x="15530" y="5947"/>
                    <a:pt x="15657" y="5929"/>
                  </a:cubicBezTo>
                  <a:lnTo>
                    <a:pt x="15657" y="5929"/>
                  </a:lnTo>
                  <a:cubicBezTo>
                    <a:pt x="15616" y="8733"/>
                    <a:pt x="15625" y="11542"/>
                    <a:pt x="15639" y="14346"/>
                  </a:cubicBezTo>
                  <a:cubicBezTo>
                    <a:pt x="15602" y="14246"/>
                    <a:pt x="15520" y="14173"/>
                    <a:pt x="15375" y="14173"/>
                  </a:cubicBezTo>
                  <a:cubicBezTo>
                    <a:pt x="15213" y="14173"/>
                    <a:pt x="15050" y="14173"/>
                    <a:pt x="14887" y="14173"/>
                  </a:cubicBezTo>
                  <a:cubicBezTo>
                    <a:pt x="12187" y="14173"/>
                    <a:pt x="9418" y="14215"/>
                    <a:pt x="6731" y="14541"/>
                  </a:cubicBezTo>
                  <a:cubicBezTo>
                    <a:pt x="7707" y="12479"/>
                    <a:pt x="4988" y="10765"/>
                    <a:pt x="2893" y="10765"/>
                  </a:cubicBezTo>
                  <a:cubicBezTo>
                    <a:pt x="2481" y="10765"/>
                    <a:pt x="2094" y="10831"/>
                    <a:pt x="1764" y="10974"/>
                  </a:cubicBezTo>
                  <a:cubicBezTo>
                    <a:pt x="678" y="11446"/>
                    <a:pt x="0" y="12610"/>
                    <a:pt x="437" y="13764"/>
                  </a:cubicBezTo>
                  <a:cubicBezTo>
                    <a:pt x="777" y="14650"/>
                    <a:pt x="1536" y="15159"/>
                    <a:pt x="2391" y="15455"/>
                  </a:cubicBezTo>
                  <a:cubicBezTo>
                    <a:pt x="1396" y="15914"/>
                    <a:pt x="623" y="16732"/>
                    <a:pt x="473" y="17904"/>
                  </a:cubicBezTo>
                  <a:cubicBezTo>
                    <a:pt x="318" y="19172"/>
                    <a:pt x="896" y="20563"/>
                    <a:pt x="2041" y="21199"/>
                  </a:cubicBezTo>
                  <a:cubicBezTo>
                    <a:pt x="2482" y="21444"/>
                    <a:pt x="2976" y="21557"/>
                    <a:pt x="3473" y="21557"/>
                  </a:cubicBezTo>
                  <a:cubicBezTo>
                    <a:pt x="4243" y="21557"/>
                    <a:pt x="5020" y="21286"/>
                    <a:pt x="5622" y="20808"/>
                  </a:cubicBezTo>
                  <a:cubicBezTo>
                    <a:pt x="6445" y="20163"/>
                    <a:pt x="7108" y="18800"/>
                    <a:pt x="6472" y="17868"/>
                  </a:cubicBezTo>
                  <a:lnTo>
                    <a:pt x="6472" y="17868"/>
                  </a:lnTo>
                  <a:cubicBezTo>
                    <a:pt x="6883" y="17874"/>
                    <a:pt x="7295" y="17877"/>
                    <a:pt x="7706" y="17877"/>
                  </a:cubicBezTo>
                  <a:cubicBezTo>
                    <a:pt x="10359" y="17877"/>
                    <a:pt x="13025" y="17750"/>
                    <a:pt x="15657" y="17486"/>
                  </a:cubicBezTo>
                  <a:lnTo>
                    <a:pt x="15657" y="17486"/>
                  </a:lnTo>
                  <a:cubicBezTo>
                    <a:pt x="15670" y="20472"/>
                    <a:pt x="15670" y="23453"/>
                    <a:pt x="15602" y="26439"/>
                  </a:cubicBezTo>
                  <a:cubicBezTo>
                    <a:pt x="15598" y="26571"/>
                    <a:pt x="15648" y="26666"/>
                    <a:pt x="15720" y="26730"/>
                  </a:cubicBezTo>
                  <a:cubicBezTo>
                    <a:pt x="15248" y="26471"/>
                    <a:pt x="14691" y="26352"/>
                    <a:pt x="14119" y="26352"/>
                  </a:cubicBezTo>
                  <a:cubicBezTo>
                    <a:pt x="11922" y="26352"/>
                    <a:pt x="9505" y="28103"/>
                    <a:pt x="10839" y="30375"/>
                  </a:cubicBezTo>
                  <a:cubicBezTo>
                    <a:pt x="11444" y="31405"/>
                    <a:pt x="12305" y="31831"/>
                    <a:pt x="13191" y="31831"/>
                  </a:cubicBezTo>
                  <a:cubicBezTo>
                    <a:pt x="14469" y="31831"/>
                    <a:pt x="15797" y="30944"/>
                    <a:pt x="16479" y="29707"/>
                  </a:cubicBezTo>
                  <a:cubicBezTo>
                    <a:pt x="17053" y="31042"/>
                    <a:pt x="18676" y="31875"/>
                    <a:pt x="20212" y="31875"/>
                  </a:cubicBezTo>
                  <a:cubicBezTo>
                    <a:pt x="21194" y="31875"/>
                    <a:pt x="22142" y="31534"/>
                    <a:pt x="22755" y="30766"/>
                  </a:cubicBezTo>
                  <a:cubicBezTo>
                    <a:pt x="23614" y="29684"/>
                    <a:pt x="23451" y="28253"/>
                    <a:pt x="22437" y="27330"/>
                  </a:cubicBezTo>
                  <a:cubicBezTo>
                    <a:pt x="21698" y="26650"/>
                    <a:pt x="20794" y="26428"/>
                    <a:pt x="19858" y="26428"/>
                  </a:cubicBezTo>
                  <a:cubicBezTo>
                    <a:pt x="19568" y="26428"/>
                    <a:pt x="19276" y="26449"/>
                    <a:pt x="18983" y="26485"/>
                  </a:cubicBezTo>
                  <a:cubicBezTo>
                    <a:pt x="19242" y="23540"/>
                    <a:pt x="19424" y="20590"/>
                    <a:pt x="19511" y="17636"/>
                  </a:cubicBezTo>
                  <a:cubicBezTo>
                    <a:pt x="20432" y="17689"/>
                    <a:pt x="21358" y="17710"/>
                    <a:pt x="22284" y="17710"/>
                  </a:cubicBezTo>
                  <a:cubicBezTo>
                    <a:pt x="24533" y="17710"/>
                    <a:pt x="26790" y="17589"/>
                    <a:pt x="29027" y="17518"/>
                  </a:cubicBezTo>
                  <a:lnTo>
                    <a:pt x="29027" y="17518"/>
                  </a:lnTo>
                  <a:cubicBezTo>
                    <a:pt x="28569" y="19484"/>
                    <a:pt x="30511" y="20617"/>
                    <a:pt x="32359" y="20617"/>
                  </a:cubicBezTo>
                  <a:cubicBezTo>
                    <a:pt x="33062" y="20617"/>
                    <a:pt x="33751" y="20453"/>
                    <a:pt x="34290" y="20108"/>
                  </a:cubicBezTo>
                  <a:cubicBezTo>
                    <a:pt x="35249" y="19495"/>
                    <a:pt x="35908" y="18386"/>
                    <a:pt x="35503" y="17245"/>
                  </a:cubicBezTo>
                  <a:cubicBezTo>
                    <a:pt x="35162" y="16264"/>
                    <a:pt x="34222" y="15723"/>
                    <a:pt x="33267" y="15391"/>
                  </a:cubicBezTo>
                  <a:cubicBezTo>
                    <a:pt x="35094" y="14464"/>
                    <a:pt x="35176" y="11592"/>
                    <a:pt x="33163" y="10556"/>
                  </a:cubicBezTo>
                  <a:cubicBezTo>
                    <a:pt x="32648" y="10289"/>
                    <a:pt x="32143" y="10171"/>
                    <a:pt x="31666" y="10171"/>
                  </a:cubicBezTo>
                  <a:cubicBezTo>
                    <a:pt x="29673" y="10171"/>
                    <a:pt x="28155" y="12244"/>
                    <a:pt x="28364" y="14341"/>
                  </a:cubicBezTo>
                  <a:cubicBezTo>
                    <a:pt x="25437" y="14473"/>
                    <a:pt x="22519" y="14546"/>
                    <a:pt x="19592" y="14623"/>
                  </a:cubicBezTo>
                  <a:cubicBezTo>
                    <a:pt x="19683" y="12073"/>
                    <a:pt x="19842" y="9283"/>
                    <a:pt x="19283" y="6829"/>
                  </a:cubicBezTo>
                  <a:lnTo>
                    <a:pt x="19283" y="6829"/>
                  </a:lnTo>
                  <a:cubicBezTo>
                    <a:pt x="19692" y="6893"/>
                    <a:pt x="20121" y="6934"/>
                    <a:pt x="20548" y="6934"/>
                  </a:cubicBezTo>
                  <a:cubicBezTo>
                    <a:pt x="21466" y="6934"/>
                    <a:pt x="22380" y="6745"/>
                    <a:pt x="23096" y="6184"/>
                  </a:cubicBezTo>
                  <a:cubicBezTo>
                    <a:pt x="24078" y="5411"/>
                    <a:pt x="24342" y="4148"/>
                    <a:pt x="23869" y="3016"/>
                  </a:cubicBezTo>
                  <a:cubicBezTo>
                    <a:pt x="23357" y="1792"/>
                    <a:pt x="22353" y="1257"/>
                    <a:pt x="21324" y="1257"/>
                  </a:cubicBezTo>
                  <a:cubicBezTo>
                    <a:pt x="20342" y="1257"/>
                    <a:pt x="19336" y="1744"/>
                    <a:pt x="18711" y="2584"/>
                  </a:cubicBezTo>
                  <a:cubicBezTo>
                    <a:pt x="18611" y="1943"/>
                    <a:pt x="18343" y="1321"/>
                    <a:pt x="17974" y="880"/>
                  </a:cubicBezTo>
                  <a:cubicBezTo>
                    <a:pt x="17453" y="265"/>
                    <a:pt x="16779" y="1"/>
                    <a:pt x="16084" y="1"/>
                  </a:cubicBezTo>
                  <a:close/>
                </a:path>
              </a:pathLst>
            </a:custGeom>
            <a:solidFill>
              <a:schemeClr val="dk1"/>
            </a:solidFill>
            <a:ln w="3175"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4121750" y="515950"/>
              <a:ext cx="125200" cy="124175"/>
            </a:xfrm>
            <a:custGeom>
              <a:avLst/>
              <a:gdLst/>
              <a:ahLst/>
              <a:cxnLst/>
              <a:rect l="l" t="t" r="r" b="b"/>
              <a:pathLst>
                <a:path w="5008" h="4967" extrusionOk="0">
                  <a:moveTo>
                    <a:pt x="677" y="1"/>
                  </a:moveTo>
                  <a:cubicBezTo>
                    <a:pt x="484" y="1"/>
                    <a:pt x="304" y="100"/>
                    <a:pt x="268" y="330"/>
                  </a:cubicBezTo>
                  <a:cubicBezTo>
                    <a:pt x="50" y="1762"/>
                    <a:pt x="0" y="3271"/>
                    <a:pt x="409" y="4675"/>
                  </a:cubicBezTo>
                  <a:cubicBezTo>
                    <a:pt x="454" y="4837"/>
                    <a:pt x="598" y="4914"/>
                    <a:pt x="740" y="4914"/>
                  </a:cubicBezTo>
                  <a:cubicBezTo>
                    <a:pt x="914" y="4914"/>
                    <a:pt x="1087" y="4799"/>
                    <a:pt x="1077" y="4584"/>
                  </a:cubicBezTo>
                  <a:cubicBezTo>
                    <a:pt x="1027" y="3616"/>
                    <a:pt x="986" y="2680"/>
                    <a:pt x="1045" y="1735"/>
                  </a:cubicBezTo>
                  <a:lnTo>
                    <a:pt x="1045" y="1735"/>
                  </a:lnTo>
                  <a:cubicBezTo>
                    <a:pt x="1427" y="2280"/>
                    <a:pt x="1809" y="2821"/>
                    <a:pt x="2191" y="3362"/>
                  </a:cubicBezTo>
                  <a:cubicBezTo>
                    <a:pt x="2541" y="3857"/>
                    <a:pt x="3004" y="4889"/>
                    <a:pt x="3704" y="4961"/>
                  </a:cubicBezTo>
                  <a:cubicBezTo>
                    <a:pt x="3735" y="4965"/>
                    <a:pt x="3765" y="4966"/>
                    <a:pt x="3794" y="4966"/>
                  </a:cubicBezTo>
                  <a:cubicBezTo>
                    <a:pt x="4352" y="4966"/>
                    <a:pt x="4507" y="4397"/>
                    <a:pt x="4577" y="3934"/>
                  </a:cubicBezTo>
                  <a:cubicBezTo>
                    <a:pt x="4745" y="2807"/>
                    <a:pt x="4954" y="1639"/>
                    <a:pt x="4995" y="503"/>
                  </a:cubicBezTo>
                  <a:cubicBezTo>
                    <a:pt x="5007" y="214"/>
                    <a:pt x="4761" y="51"/>
                    <a:pt x="4520" y="51"/>
                  </a:cubicBezTo>
                  <a:cubicBezTo>
                    <a:pt x="4330" y="51"/>
                    <a:pt x="4142" y="153"/>
                    <a:pt x="4090" y="376"/>
                  </a:cubicBezTo>
                  <a:cubicBezTo>
                    <a:pt x="3963" y="958"/>
                    <a:pt x="3913" y="1548"/>
                    <a:pt x="3836" y="2135"/>
                  </a:cubicBezTo>
                  <a:cubicBezTo>
                    <a:pt x="3781" y="2539"/>
                    <a:pt x="3795" y="3298"/>
                    <a:pt x="3659" y="3821"/>
                  </a:cubicBezTo>
                  <a:cubicBezTo>
                    <a:pt x="3249" y="3416"/>
                    <a:pt x="2622" y="2316"/>
                    <a:pt x="2459" y="2076"/>
                  </a:cubicBezTo>
                  <a:cubicBezTo>
                    <a:pt x="2018" y="1458"/>
                    <a:pt x="1577" y="835"/>
                    <a:pt x="1136" y="221"/>
                  </a:cubicBezTo>
                  <a:cubicBezTo>
                    <a:pt x="1039" y="83"/>
                    <a:pt x="853" y="1"/>
                    <a:pt x="677" y="1"/>
                  </a:cubicBezTo>
                  <a:close/>
                </a:path>
              </a:pathLst>
            </a:custGeom>
            <a:solidFill>
              <a:schemeClr val="dk1"/>
            </a:solidFill>
            <a:ln w="3175"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4055625" y="1479575"/>
              <a:ext cx="168500" cy="143050"/>
            </a:xfrm>
            <a:custGeom>
              <a:avLst/>
              <a:gdLst/>
              <a:ahLst/>
              <a:cxnLst/>
              <a:rect l="l" t="t" r="r" b="b"/>
              <a:pathLst>
                <a:path w="6740" h="5722" extrusionOk="0">
                  <a:moveTo>
                    <a:pt x="2681" y="0"/>
                  </a:moveTo>
                  <a:cubicBezTo>
                    <a:pt x="2185" y="0"/>
                    <a:pt x="1697" y="87"/>
                    <a:pt x="1254" y="279"/>
                  </a:cubicBezTo>
                  <a:cubicBezTo>
                    <a:pt x="314" y="683"/>
                    <a:pt x="0" y="1656"/>
                    <a:pt x="641" y="2492"/>
                  </a:cubicBezTo>
                  <a:cubicBezTo>
                    <a:pt x="1115" y="3113"/>
                    <a:pt x="1726" y="3261"/>
                    <a:pt x="2379" y="3261"/>
                  </a:cubicBezTo>
                  <a:cubicBezTo>
                    <a:pt x="2902" y="3261"/>
                    <a:pt x="3452" y="3166"/>
                    <a:pt x="3981" y="3142"/>
                  </a:cubicBezTo>
                  <a:cubicBezTo>
                    <a:pt x="4021" y="3140"/>
                    <a:pt x="4068" y="3139"/>
                    <a:pt x="4122" y="3139"/>
                  </a:cubicBezTo>
                  <a:cubicBezTo>
                    <a:pt x="4648" y="3139"/>
                    <a:pt x="5740" y="3267"/>
                    <a:pt x="5517" y="4055"/>
                  </a:cubicBezTo>
                  <a:cubicBezTo>
                    <a:pt x="5413" y="4419"/>
                    <a:pt x="4936" y="4564"/>
                    <a:pt x="4613" y="4655"/>
                  </a:cubicBezTo>
                  <a:cubicBezTo>
                    <a:pt x="4249" y="4752"/>
                    <a:pt x="3865" y="4785"/>
                    <a:pt x="3475" y="4785"/>
                  </a:cubicBezTo>
                  <a:cubicBezTo>
                    <a:pt x="2856" y="4785"/>
                    <a:pt x="2223" y="4701"/>
                    <a:pt x="1641" y="4651"/>
                  </a:cubicBezTo>
                  <a:cubicBezTo>
                    <a:pt x="1627" y="4649"/>
                    <a:pt x="1613" y="4649"/>
                    <a:pt x="1599" y="4649"/>
                  </a:cubicBezTo>
                  <a:cubicBezTo>
                    <a:pt x="1130" y="4649"/>
                    <a:pt x="1023" y="5471"/>
                    <a:pt x="1523" y="5546"/>
                  </a:cubicBezTo>
                  <a:cubicBezTo>
                    <a:pt x="2120" y="5633"/>
                    <a:pt x="2795" y="5721"/>
                    <a:pt x="3463" y="5721"/>
                  </a:cubicBezTo>
                  <a:cubicBezTo>
                    <a:pt x="4157" y="5721"/>
                    <a:pt x="4845" y="5626"/>
                    <a:pt x="5435" y="5337"/>
                  </a:cubicBezTo>
                  <a:cubicBezTo>
                    <a:pt x="6226" y="4955"/>
                    <a:pt x="6740" y="4087"/>
                    <a:pt x="6299" y="3233"/>
                  </a:cubicBezTo>
                  <a:lnTo>
                    <a:pt x="6299" y="3233"/>
                  </a:lnTo>
                  <a:lnTo>
                    <a:pt x="6294" y="3237"/>
                  </a:lnTo>
                  <a:cubicBezTo>
                    <a:pt x="5879" y="2443"/>
                    <a:pt x="5008" y="2218"/>
                    <a:pt x="4175" y="2218"/>
                  </a:cubicBezTo>
                  <a:cubicBezTo>
                    <a:pt x="3950" y="2218"/>
                    <a:pt x="3727" y="2234"/>
                    <a:pt x="3518" y="2260"/>
                  </a:cubicBezTo>
                  <a:cubicBezTo>
                    <a:pt x="3198" y="2303"/>
                    <a:pt x="2824" y="2377"/>
                    <a:pt x="2477" y="2377"/>
                  </a:cubicBezTo>
                  <a:cubicBezTo>
                    <a:pt x="2414" y="2377"/>
                    <a:pt x="2351" y="2375"/>
                    <a:pt x="2291" y="2369"/>
                  </a:cubicBezTo>
                  <a:cubicBezTo>
                    <a:pt x="1859" y="2356"/>
                    <a:pt x="1527" y="2169"/>
                    <a:pt x="1295" y="1806"/>
                  </a:cubicBezTo>
                  <a:cubicBezTo>
                    <a:pt x="1250" y="1338"/>
                    <a:pt x="1432" y="1079"/>
                    <a:pt x="1850" y="1029"/>
                  </a:cubicBezTo>
                  <a:cubicBezTo>
                    <a:pt x="2120" y="880"/>
                    <a:pt x="2440" y="821"/>
                    <a:pt x="2777" y="821"/>
                  </a:cubicBezTo>
                  <a:cubicBezTo>
                    <a:pt x="3487" y="821"/>
                    <a:pt x="4270" y="1082"/>
                    <a:pt x="4813" y="1310"/>
                  </a:cubicBezTo>
                  <a:cubicBezTo>
                    <a:pt x="4867" y="1333"/>
                    <a:pt x="4920" y="1343"/>
                    <a:pt x="4971" y="1343"/>
                  </a:cubicBezTo>
                  <a:cubicBezTo>
                    <a:pt x="5296" y="1343"/>
                    <a:pt x="5505" y="923"/>
                    <a:pt x="5163" y="711"/>
                  </a:cubicBezTo>
                  <a:cubicBezTo>
                    <a:pt x="4457" y="272"/>
                    <a:pt x="3558" y="0"/>
                    <a:pt x="2681" y="0"/>
                  </a:cubicBezTo>
                  <a:close/>
                </a:path>
              </a:pathLst>
            </a:custGeom>
            <a:solidFill>
              <a:schemeClr val="dk1"/>
            </a:solidFill>
            <a:ln w="3175"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3526825" y="1013375"/>
              <a:ext cx="168725" cy="133050"/>
            </a:xfrm>
            <a:custGeom>
              <a:avLst/>
              <a:gdLst/>
              <a:ahLst/>
              <a:cxnLst/>
              <a:rect l="l" t="t" r="r" b="b"/>
              <a:pathLst>
                <a:path w="6749" h="5322" extrusionOk="0">
                  <a:moveTo>
                    <a:pt x="6148" y="0"/>
                  </a:moveTo>
                  <a:cubicBezTo>
                    <a:pt x="5960" y="0"/>
                    <a:pt x="5788" y="107"/>
                    <a:pt x="5750" y="353"/>
                  </a:cubicBezTo>
                  <a:cubicBezTo>
                    <a:pt x="5578" y="1421"/>
                    <a:pt x="5373" y="2489"/>
                    <a:pt x="5146" y="3548"/>
                  </a:cubicBezTo>
                  <a:cubicBezTo>
                    <a:pt x="4632" y="2616"/>
                    <a:pt x="4191" y="1653"/>
                    <a:pt x="3837" y="635"/>
                  </a:cubicBezTo>
                  <a:cubicBezTo>
                    <a:pt x="3760" y="407"/>
                    <a:pt x="3573" y="300"/>
                    <a:pt x="3388" y="300"/>
                  </a:cubicBezTo>
                  <a:cubicBezTo>
                    <a:pt x="3158" y="300"/>
                    <a:pt x="2930" y="463"/>
                    <a:pt x="2910" y="762"/>
                  </a:cubicBezTo>
                  <a:cubicBezTo>
                    <a:pt x="2842" y="1707"/>
                    <a:pt x="2710" y="2639"/>
                    <a:pt x="2546" y="3570"/>
                  </a:cubicBezTo>
                  <a:cubicBezTo>
                    <a:pt x="1928" y="2571"/>
                    <a:pt x="1324" y="1557"/>
                    <a:pt x="710" y="548"/>
                  </a:cubicBezTo>
                  <a:cubicBezTo>
                    <a:pt x="643" y="439"/>
                    <a:pt x="545" y="394"/>
                    <a:pt x="446" y="394"/>
                  </a:cubicBezTo>
                  <a:cubicBezTo>
                    <a:pt x="223" y="394"/>
                    <a:pt x="0" y="626"/>
                    <a:pt x="142" y="884"/>
                  </a:cubicBezTo>
                  <a:cubicBezTo>
                    <a:pt x="887" y="2262"/>
                    <a:pt x="1665" y="3620"/>
                    <a:pt x="2374" y="5016"/>
                  </a:cubicBezTo>
                  <a:cubicBezTo>
                    <a:pt x="2452" y="5164"/>
                    <a:pt x="2599" y="5232"/>
                    <a:pt x="2749" y="5232"/>
                  </a:cubicBezTo>
                  <a:cubicBezTo>
                    <a:pt x="2948" y="5232"/>
                    <a:pt x="3151" y="5114"/>
                    <a:pt x="3205" y="4906"/>
                  </a:cubicBezTo>
                  <a:cubicBezTo>
                    <a:pt x="3387" y="4170"/>
                    <a:pt x="3528" y="3425"/>
                    <a:pt x="3641" y="2671"/>
                  </a:cubicBezTo>
                  <a:cubicBezTo>
                    <a:pt x="4019" y="3502"/>
                    <a:pt x="4441" y="4316"/>
                    <a:pt x="4941" y="5093"/>
                  </a:cubicBezTo>
                  <a:cubicBezTo>
                    <a:pt x="5037" y="5244"/>
                    <a:pt x="5206" y="5321"/>
                    <a:pt x="5371" y="5321"/>
                  </a:cubicBezTo>
                  <a:cubicBezTo>
                    <a:pt x="5573" y="5321"/>
                    <a:pt x="5770" y="5207"/>
                    <a:pt x="5827" y="4975"/>
                  </a:cubicBezTo>
                  <a:cubicBezTo>
                    <a:pt x="6173" y="3529"/>
                    <a:pt x="6459" y="2080"/>
                    <a:pt x="6691" y="612"/>
                  </a:cubicBezTo>
                  <a:cubicBezTo>
                    <a:pt x="6748" y="243"/>
                    <a:pt x="6431" y="0"/>
                    <a:pt x="6148" y="0"/>
                  </a:cubicBezTo>
                  <a:close/>
                </a:path>
              </a:pathLst>
            </a:custGeom>
            <a:solidFill>
              <a:schemeClr val="dk1"/>
            </a:solidFill>
            <a:ln w="3175"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41" name="Google Shape;144;p32"/>
          <p:cNvSpPr txBox="1">
            <a:spLocks/>
          </p:cNvSpPr>
          <p:nvPr/>
        </p:nvSpPr>
        <p:spPr>
          <a:xfrm>
            <a:off x="8135998" y="1375057"/>
            <a:ext cx="8110733" cy="1783138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 dirty="0" err="1">
                <a:solidFill>
                  <a:schemeClr val="tx1"/>
                </a:solidFill>
                <a:latin typeface="Bubblegum Sans" panose="020B0604020202020204" charset="0"/>
              </a:rPr>
              <a:t>Komponen</a:t>
            </a:r>
            <a:r>
              <a:rPr lang="en-US" sz="8800" dirty="0">
                <a:solidFill>
                  <a:schemeClr val="tx1"/>
                </a:solidFill>
                <a:latin typeface="Bubblegum Sans" panose="020B0604020202020204" charset="0"/>
              </a:rPr>
              <a:t> </a:t>
            </a:r>
            <a:r>
              <a:rPr lang="en-US" sz="8800" dirty="0" err="1">
                <a:solidFill>
                  <a:schemeClr val="tx1"/>
                </a:solidFill>
                <a:latin typeface="Bubblegum Sans" panose="020B0604020202020204" charset="0"/>
              </a:rPr>
              <a:t>Peta</a:t>
            </a:r>
            <a:endParaRPr lang="en-US" sz="8800" dirty="0">
              <a:solidFill>
                <a:schemeClr val="tx1"/>
              </a:solidFill>
              <a:latin typeface="Bubblegum Sans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07813" y="4320649"/>
            <a:ext cx="1140816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081" indent="-365081"/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1.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Judul</a:t>
            </a:r>
            <a:r>
              <a:rPr lang="en-US" sz="3600" b="1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bagian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judul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   yang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ditulis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dengan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huruf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kapital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tebal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untuk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menunjukkan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isi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.</a:t>
            </a:r>
          </a:p>
          <a:p>
            <a:pPr marL="365081" indent="-365081"/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2.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Orientasi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sebuah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ilustrasi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kompas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yang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menunjukkan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arah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mata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angin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.</a:t>
            </a:r>
          </a:p>
          <a:p>
            <a:pPr marL="365081" indent="-365081"/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3.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Skala</a:t>
            </a:r>
            <a:r>
              <a:rPr lang="en-US" sz="3600" b="1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perbandingan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jarak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pada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dengan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jarak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sebenarnya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di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permukaan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Bumi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.</a:t>
            </a:r>
          </a:p>
          <a:p>
            <a:pPr marL="255557" indent="-255557"/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4.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Simbol</a:t>
            </a:r>
            <a:r>
              <a:rPr lang="en-US" sz="3600" b="1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yang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mewakili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kenampakan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atau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bentuk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permukaan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bumi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.</a:t>
            </a:r>
          </a:p>
          <a:p>
            <a:pPr marL="365081" indent="-365081"/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5.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Legenda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penjelasan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atau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keterangan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mengenai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simbol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 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peta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Montserrat Medium" panose="020B0604020202020204" charset="0"/>
              </a:rPr>
              <a:t>.</a:t>
            </a:r>
          </a:p>
        </p:txBody>
      </p:sp>
      <p:sp>
        <p:nvSpPr>
          <p:cNvPr id="7" name="Action Button: Custom 6">
            <a:hlinkClick r:id="rId7" action="ppaction://hlinksldjump" highlightClick="1">
              <a:snd r:embed="rId8" name="click.wav"/>
            </a:hlinkClick>
          </p:cNvPr>
          <p:cNvSpPr/>
          <p:nvPr/>
        </p:nvSpPr>
        <p:spPr>
          <a:xfrm>
            <a:off x="1113970" y="526961"/>
            <a:ext cx="417265" cy="57883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Custom 7">
            <a:hlinkClick r:id="rId9" action="ppaction://hlinksldjump" highlightClick="1">
              <a:snd r:embed="rId8" name="click.wav"/>
            </a:hlinkClick>
          </p:cNvPr>
          <p:cNvSpPr/>
          <p:nvPr/>
        </p:nvSpPr>
        <p:spPr>
          <a:xfrm>
            <a:off x="19990196" y="12455274"/>
            <a:ext cx="582494" cy="43394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Custom 8">
            <a:hlinkClick r:id="rId10" action="ppaction://hlinksldjump" highlightClick="1">
              <a:snd r:embed="rId8" name="click.wav"/>
            </a:hlinkClick>
          </p:cNvPr>
          <p:cNvSpPr/>
          <p:nvPr/>
        </p:nvSpPr>
        <p:spPr>
          <a:xfrm>
            <a:off x="11282183" y="12207777"/>
            <a:ext cx="669311" cy="49499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hlinkClick r:id="rId10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6435" y="11487343"/>
            <a:ext cx="1935118" cy="1935118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07" y="-117666"/>
            <a:ext cx="2143848" cy="2143848"/>
          </a:xfrm>
          <a:prstGeom prst="rect">
            <a:avLst/>
          </a:prstGeom>
        </p:spPr>
      </p:pic>
      <p:pic>
        <p:nvPicPr>
          <p:cNvPr id="13" name="Picture 12">
            <a:hlinkClick r:id="rId9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69826" y="11543994"/>
            <a:ext cx="1966089" cy="1966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7" y="8233870"/>
            <a:ext cx="2653615" cy="409924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6" t="67613" r="39192"/>
          <a:stretch/>
        </p:blipFill>
        <p:spPr>
          <a:xfrm>
            <a:off x="-726841" y="8446123"/>
            <a:ext cx="4969201" cy="4761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577" y="3164512"/>
            <a:ext cx="16256715" cy="8763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3638" y="-37079"/>
            <a:ext cx="8100594" cy="3651312"/>
          </a:xfrm>
          <a:prstGeom prst="rect">
            <a:avLst/>
          </a:prstGeom>
        </p:spPr>
      </p:pic>
      <p:grpSp>
        <p:nvGrpSpPr>
          <p:cNvPr id="188" name="Google Shape;188;p33"/>
          <p:cNvGrpSpPr/>
          <p:nvPr/>
        </p:nvGrpSpPr>
        <p:grpSpPr>
          <a:xfrm>
            <a:off x="14247488" y="6786088"/>
            <a:ext cx="920950" cy="520986"/>
            <a:chOff x="4309225" y="238100"/>
            <a:chExt cx="986250" cy="557925"/>
          </a:xfrm>
        </p:grpSpPr>
        <p:sp>
          <p:nvSpPr>
            <p:cNvPr id="189" name="Google Shape;189;p33"/>
            <p:cNvSpPr/>
            <p:nvPr/>
          </p:nvSpPr>
          <p:spPr>
            <a:xfrm>
              <a:off x="4848625" y="550775"/>
              <a:ext cx="446850" cy="245250"/>
            </a:xfrm>
            <a:custGeom>
              <a:avLst/>
              <a:gdLst/>
              <a:ahLst/>
              <a:cxnLst/>
              <a:rect l="l" t="t" r="r" b="b"/>
              <a:pathLst>
                <a:path w="17874" h="9810" extrusionOk="0">
                  <a:moveTo>
                    <a:pt x="13080" y="0"/>
                  </a:moveTo>
                  <a:cubicBezTo>
                    <a:pt x="13059" y="0"/>
                    <a:pt x="13038" y="1"/>
                    <a:pt x="13017" y="2"/>
                  </a:cubicBezTo>
                  <a:cubicBezTo>
                    <a:pt x="12327" y="26"/>
                    <a:pt x="11769" y="753"/>
                    <a:pt x="11406" y="1238"/>
                  </a:cubicBezTo>
                  <a:cubicBezTo>
                    <a:pt x="11054" y="1710"/>
                    <a:pt x="10848" y="2268"/>
                    <a:pt x="10593" y="2789"/>
                  </a:cubicBezTo>
                  <a:cubicBezTo>
                    <a:pt x="10244" y="3547"/>
                    <a:pt x="10315" y="4141"/>
                    <a:pt x="9820" y="4141"/>
                  </a:cubicBezTo>
                  <a:cubicBezTo>
                    <a:pt x="9697" y="4141"/>
                    <a:pt x="9540" y="4105"/>
                    <a:pt x="9333" y="4025"/>
                  </a:cubicBezTo>
                  <a:cubicBezTo>
                    <a:pt x="8264" y="3617"/>
                    <a:pt x="8246" y="1306"/>
                    <a:pt x="6930" y="1306"/>
                  </a:cubicBezTo>
                  <a:cubicBezTo>
                    <a:pt x="6723" y="1306"/>
                    <a:pt x="6485" y="1363"/>
                    <a:pt x="6206" y="1492"/>
                  </a:cubicBezTo>
                  <a:cubicBezTo>
                    <a:pt x="5309" y="1904"/>
                    <a:pt x="4909" y="3334"/>
                    <a:pt x="4497" y="4074"/>
                  </a:cubicBezTo>
                  <a:cubicBezTo>
                    <a:pt x="3455" y="5952"/>
                    <a:pt x="2013" y="7407"/>
                    <a:pt x="413" y="8813"/>
                  </a:cubicBezTo>
                  <a:cubicBezTo>
                    <a:pt x="0" y="9165"/>
                    <a:pt x="373" y="9810"/>
                    <a:pt x="831" y="9810"/>
                  </a:cubicBezTo>
                  <a:cubicBezTo>
                    <a:pt x="925" y="9810"/>
                    <a:pt x="1021" y="9783"/>
                    <a:pt x="1116" y="9722"/>
                  </a:cubicBezTo>
                  <a:cubicBezTo>
                    <a:pt x="2873" y="8534"/>
                    <a:pt x="4352" y="7043"/>
                    <a:pt x="5515" y="5237"/>
                  </a:cubicBezTo>
                  <a:cubicBezTo>
                    <a:pt x="6121" y="4284"/>
                    <a:pt x="6368" y="3725"/>
                    <a:pt x="6719" y="3725"/>
                  </a:cubicBezTo>
                  <a:cubicBezTo>
                    <a:pt x="6992" y="3725"/>
                    <a:pt x="7330" y="4066"/>
                    <a:pt x="7951" y="4825"/>
                  </a:cubicBezTo>
                  <a:cubicBezTo>
                    <a:pt x="8182" y="5104"/>
                    <a:pt x="8570" y="6146"/>
                    <a:pt x="9042" y="6364"/>
                  </a:cubicBezTo>
                  <a:cubicBezTo>
                    <a:pt x="9326" y="6494"/>
                    <a:pt x="9558" y="6556"/>
                    <a:pt x="9765" y="6556"/>
                  </a:cubicBezTo>
                  <a:cubicBezTo>
                    <a:pt x="10177" y="6556"/>
                    <a:pt x="10489" y="6311"/>
                    <a:pt x="10909" y="5868"/>
                  </a:cubicBezTo>
                  <a:cubicBezTo>
                    <a:pt x="11612" y="5116"/>
                    <a:pt x="11587" y="3480"/>
                    <a:pt x="12351" y="2862"/>
                  </a:cubicBezTo>
                  <a:cubicBezTo>
                    <a:pt x="12696" y="2579"/>
                    <a:pt x="13017" y="2459"/>
                    <a:pt x="13314" y="2459"/>
                  </a:cubicBezTo>
                  <a:cubicBezTo>
                    <a:pt x="14624" y="2459"/>
                    <a:pt x="15489" y="4785"/>
                    <a:pt x="16072" y="5783"/>
                  </a:cubicBezTo>
                  <a:cubicBezTo>
                    <a:pt x="16237" y="6072"/>
                    <a:pt x="16489" y="6193"/>
                    <a:pt x="16742" y="6193"/>
                  </a:cubicBezTo>
                  <a:cubicBezTo>
                    <a:pt x="17305" y="6193"/>
                    <a:pt x="17873" y="5598"/>
                    <a:pt x="17514" y="4946"/>
                  </a:cubicBezTo>
                  <a:cubicBezTo>
                    <a:pt x="16783" y="3652"/>
                    <a:pt x="14926" y="0"/>
                    <a:pt x="13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4309225" y="238100"/>
              <a:ext cx="652175" cy="185225"/>
            </a:xfrm>
            <a:custGeom>
              <a:avLst/>
              <a:gdLst/>
              <a:ahLst/>
              <a:cxnLst/>
              <a:rect l="l" t="t" r="r" b="b"/>
              <a:pathLst>
                <a:path w="26087" h="7409" extrusionOk="0">
                  <a:moveTo>
                    <a:pt x="21294" y="1"/>
                  </a:moveTo>
                  <a:cubicBezTo>
                    <a:pt x="21203" y="1"/>
                    <a:pt x="21112" y="9"/>
                    <a:pt x="21019" y="25"/>
                  </a:cubicBezTo>
                  <a:cubicBezTo>
                    <a:pt x="19880" y="219"/>
                    <a:pt x="18838" y="2473"/>
                    <a:pt x="18305" y="3201"/>
                  </a:cubicBezTo>
                  <a:cubicBezTo>
                    <a:pt x="17741" y="3977"/>
                    <a:pt x="17469" y="4577"/>
                    <a:pt x="17002" y="4577"/>
                  </a:cubicBezTo>
                  <a:cubicBezTo>
                    <a:pt x="16777" y="4577"/>
                    <a:pt x="16506" y="4437"/>
                    <a:pt x="16135" y="4110"/>
                  </a:cubicBezTo>
                  <a:cubicBezTo>
                    <a:pt x="15275" y="3358"/>
                    <a:pt x="14657" y="1589"/>
                    <a:pt x="14075" y="595"/>
                  </a:cubicBezTo>
                  <a:cubicBezTo>
                    <a:pt x="13935" y="358"/>
                    <a:pt x="13680" y="229"/>
                    <a:pt x="13424" y="229"/>
                  </a:cubicBezTo>
                  <a:cubicBezTo>
                    <a:pt x="13234" y="229"/>
                    <a:pt x="13044" y="300"/>
                    <a:pt x="12899" y="449"/>
                  </a:cubicBezTo>
                  <a:cubicBezTo>
                    <a:pt x="11348" y="2086"/>
                    <a:pt x="9942" y="3794"/>
                    <a:pt x="8657" y="5625"/>
                  </a:cubicBezTo>
                  <a:cubicBezTo>
                    <a:pt x="6924" y="3807"/>
                    <a:pt x="4827" y="2207"/>
                    <a:pt x="2949" y="571"/>
                  </a:cubicBezTo>
                  <a:cubicBezTo>
                    <a:pt x="2795" y="435"/>
                    <a:pt x="2610" y="370"/>
                    <a:pt x="2431" y="370"/>
                  </a:cubicBezTo>
                  <a:cubicBezTo>
                    <a:pt x="2130" y="370"/>
                    <a:pt x="1843" y="552"/>
                    <a:pt x="1737" y="886"/>
                  </a:cubicBezTo>
                  <a:cubicBezTo>
                    <a:pt x="1228" y="2510"/>
                    <a:pt x="598" y="4097"/>
                    <a:pt x="113" y="5734"/>
                  </a:cubicBezTo>
                  <a:cubicBezTo>
                    <a:pt x="0" y="6087"/>
                    <a:pt x="335" y="6371"/>
                    <a:pt x="644" y="6371"/>
                  </a:cubicBezTo>
                  <a:cubicBezTo>
                    <a:pt x="801" y="6371"/>
                    <a:pt x="952" y="6297"/>
                    <a:pt x="1034" y="6121"/>
                  </a:cubicBezTo>
                  <a:cubicBezTo>
                    <a:pt x="1628" y="4873"/>
                    <a:pt x="2125" y="3588"/>
                    <a:pt x="2682" y="2304"/>
                  </a:cubicBezTo>
                  <a:cubicBezTo>
                    <a:pt x="4464" y="4025"/>
                    <a:pt x="6233" y="5855"/>
                    <a:pt x="8221" y="7273"/>
                  </a:cubicBezTo>
                  <a:cubicBezTo>
                    <a:pt x="8355" y="7367"/>
                    <a:pt x="8487" y="7408"/>
                    <a:pt x="8610" y="7408"/>
                  </a:cubicBezTo>
                  <a:cubicBezTo>
                    <a:pt x="8945" y="7408"/>
                    <a:pt x="9217" y="7106"/>
                    <a:pt x="9287" y="6752"/>
                  </a:cubicBezTo>
                  <a:cubicBezTo>
                    <a:pt x="9300" y="6727"/>
                    <a:pt x="9324" y="6727"/>
                    <a:pt x="9336" y="6703"/>
                  </a:cubicBezTo>
                  <a:cubicBezTo>
                    <a:pt x="10536" y="5128"/>
                    <a:pt x="11833" y="3673"/>
                    <a:pt x="13214" y="2280"/>
                  </a:cubicBezTo>
                  <a:cubicBezTo>
                    <a:pt x="13994" y="4060"/>
                    <a:pt x="15213" y="7095"/>
                    <a:pt x="16888" y="7095"/>
                  </a:cubicBezTo>
                  <a:cubicBezTo>
                    <a:pt x="17060" y="7095"/>
                    <a:pt x="17238" y="7063"/>
                    <a:pt x="17420" y="6994"/>
                  </a:cubicBezTo>
                  <a:cubicBezTo>
                    <a:pt x="18656" y="6521"/>
                    <a:pt x="19104" y="4413"/>
                    <a:pt x="20086" y="3576"/>
                  </a:cubicBezTo>
                  <a:cubicBezTo>
                    <a:pt x="20784" y="2975"/>
                    <a:pt x="21108" y="2684"/>
                    <a:pt x="21409" y="2684"/>
                  </a:cubicBezTo>
                  <a:cubicBezTo>
                    <a:pt x="21715" y="2684"/>
                    <a:pt x="21996" y="2984"/>
                    <a:pt x="22619" y="3564"/>
                  </a:cubicBezTo>
                  <a:cubicBezTo>
                    <a:pt x="23395" y="4279"/>
                    <a:pt x="23952" y="5503"/>
                    <a:pt x="24680" y="6327"/>
                  </a:cubicBezTo>
                  <a:cubicBezTo>
                    <a:pt x="24822" y="6492"/>
                    <a:pt x="24990" y="6561"/>
                    <a:pt x="25155" y="6561"/>
                  </a:cubicBezTo>
                  <a:cubicBezTo>
                    <a:pt x="25635" y="6561"/>
                    <a:pt x="26086" y="5978"/>
                    <a:pt x="25807" y="5455"/>
                  </a:cubicBezTo>
                  <a:cubicBezTo>
                    <a:pt x="25087" y="4062"/>
                    <a:pt x="23356" y="1"/>
                    <a:pt x="2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191" name="Google Shape;191;p33"/>
          <p:cNvGrpSpPr/>
          <p:nvPr/>
        </p:nvGrpSpPr>
        <p:grpSpPr>
          <a:xfrm>
            <a:off x="2335917" y="8902276"/>
            <a:ext cx="1060319" cy="591674"/>
            <a:chOff x="5810325" y="4644850"/>
            <a:chExt cx="1135500" cy="633625"/>
          </a:xfrm>
        </p:grpSpPr>
        <p:sp>
          <p:nvSpPr>
            <p:cNvPr id="192" name="Google Shape;192;p33"/>
            <p:cNvSpPr/>
            <p:nvPr/>
          </p:nvSpPr>
          <p:spPr>
            <a:xfrm>
              <a:off x="6482025" y="5098100"/>
              <a:ext cx="463800" cy="180375"/>
            </a:xfrm>
            <a:custGeom>
              <a:avLst/>
              <a:gdLst/>
              <a:ahLst/>
              <a:cxnLst/>
              <a:rect l="l" t="t" r="r" b="b"/>
              <a:pathLst>
                <a:path w="18552" h="7215" extrusionOk="0">
                  <a:moveTo>
                    <a:pt x="5445" y="0"/>
                  </a:moveTo>
                  <a:cubicBezTo>
                    <a:pt x="5284" y="0"/>
                    <a:pt x="5123" y="61"/>
                    <a:pt x="4983" y="195"/>
                  </a:cubicBezTo>
                  <a:cubicBezTo>
                    <a:pt x="3299" y="1819"/>
                    <a:pt x="1723" y="3504"/>
                    <a:pt x="269" y="5310"/>
                  </a:cubicBezTo>
                  <a:cubicBezTo>
                    <a:pt x="0" y="5652"/>
                    <a:pt x="270" y="6094"/>
                    <a:pt x="595" y="6094"/>
                  </a:cubicBezTo>
                  <a:cubicBezTo>
                    <a:pt x="696" y="6094"/>
                    <a:pt x="802" y="6052"/>
                    <a:pt x="899" y="5952"/>
                  </a:cubicBezTo>
                  <a:cubicBezTo>
                    <a:pt x="2317" y="4474"/>
                    <a:pt x="3808" y="3068"/>
                    <a:pt x="5347" y="1722"/>
                  </a:cubicBezTo>
                  <a:cubicBezTo>
                    <a:pt x="6474" y="3322"/>
                    <a:pt x="7601" y="4934"/>
                    <a:pt x="8741" y="6534"/>
                  </a:cubicBezTo>
                  <a:cubicBezTo>
                    <a:pt x="8904" y="6770"/>
                    <a:pt x="9140" y="6888"/>
                    <a:pt x="9380" y="6888"/>
                  </a:cubicBezTo>
                  <a:cubicBezTo>
                    <a:pt x="9619" y="6888"/>
                    <a:pt x="9862" y="6770"/>
                    <a:pt x="10037" y="6534"/>
                  </a:cubicBezTo>
                  <a:cubicBezTo>
                    <a:pt x="11140" y="4946"/>
                    <a:pt x="12389" y="3552"/>
                    <a:pt x="13794" y="2256"/>
                  </a:cubicBezTo>
                  <a:cubicBezTo>
                    <a:pt x="14716" y="3819"/>
                    <a:pt x="15661" y="5346"/>
                    <a:pt x="16679" y="6837"/>
                  </a:cubicBezTo>
                  <a:cubicBezTo>
                    <a:pt x="16860" y="7104"/>
                    <a:pt x="17116" y="7214"/>
                    <a:pt x="17370" y="7214"/>
                  </a:cubicBezTo>
                  <a:cubicBezTo>
                    <a:pt x="17967" y="7214"/>
                    <a:pt x="18551" y="6605"/>
                    <a:pt x="18109" y="6001"/>
                  </a:cubicBezTo>
                  <a:cubicBezTo>
                    <a:pt x="16873" y="4267"/>
                    <a:pt x="15721" y="2486"/>
                    <a:pt x="14655" y="644"/>
                  </a:cubicBezTo>
                  <a:cubicBezTo>
                    <a:pt x="14507" y="381"/>
                    <a:pt x="14257" y="257"/>
                    <a:pt x="14002" y="257"/>
                  </a:cubicBezTo>
                  <a:cubicBezTo>
                    <a:pt x="13799" y="257"/>
                    <a:pt x="13592" y="336"/>
                    <a:pt x="13431" y="486"/>
                  </a:cubicBezTo>
                  <a:cubicBezTo>
                    <a:pt x="11880" y="1819"/>
                    <a:pt x="10571" y="3274"/>
                    <a:pt x="9383" y="4886"/>
                  </a:cubicBezTo>
                  <a:cubicBezTo>
                    <a:pt x="8280" y="3371"/>
                    <a:pt x="7189" y="1844"/>
                    <a:pt x="6062" y="341"/>
                  </a:cubicBezTo>
                  <a:cubicBezTo>
                    <a:pt x="5905" y="126"/>
                    <a:pt x="5676" y="0"/>
                    <a:pt x="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5810325" y="4644850"/>
              <a:ext cx="831550" cy="185625"/>
            </a:xfrm>
            <a:custGeom>
              <a:avLst/>
              <a:gdLst/>
              <a:ahLst/>
              <a:cxnLst/>
              <a:rect l="l" t="t" r="r" b="b"/>
              <a:pathLst>
                <a:path w="33262" h="7425" extrusionOk="0">
                  <a:moveTo>
                    <a:pt x="3814" y="0"/>
                  </a:moveTo>
                  <a:cubicBezTo>
                    <a:pt x="3812" y="0"/>
                    <a:pt x="3809" y="0"/>
                    <a:pt x="3806" y="0"/>
                  </a:cubicBezTo>
                  <a:cubicBezTo>
                    <a:pt x="2085" y="12"/>
                    <a:pt x="680" y="3854"/>
                    <a:pt x="158" y="5018"/>
                  </a:cubicBezTo>
                  <a:cubicBezTo>
                    <a:pt x="1" y="5375"/>
                    <a:pt x="293" y="5698"/>
                    <a:pt x="590" y="5698"/>
                  </a:cubicBezTo>
                  <a:cubicBezTo>
                    <a:pt x="726" y="5698"/>
                    <a:pt x="863" y="5630"/>
                    <a:pt x="958" y="5466"/>
                  </a:cubicBezTo>
                  <a:cubicBezTo>
                    <a:pt x="1370" y="4788"/>
                    <a:pt x="1770" y="4085"/>
                    <a:pt x="2219" y="3406"/>
                  </a:cubicBezTo>
                  <a:cubicBezTo>
                    <a:pt x="2783" y="2584"/>
                    <a:pt x="3046" y="1762"/>
                    <a:pt x="3612" y="1762"/>
                  </a:cubicBezTo>
                  <a:cubicBezTo>
                    <a:pt x="3872" y="1762"/>
                    <a:pt x="4196" y="1936"/>
                    <a:pt x="4643" y="2364"/>
                  </a:cubicBezTo>
                  <a:cubicBezTo>
                    <a:pt x="6036" y="3685"/>
                    <a:pt x="7115" y="5563"/>
                    <a:pt x="8279" y="7090"/>
                  </a:cubicBezTo>
                  <a:cubicBezTo>
                    <a:pt x="8430" y="7288"/>
                    <a:pt x="8693" y="7425"/>
                    <a:pt x="8942" y="7425"/>
                  </a:cubicBezTo>
                  <a:cubicBezTo>
                    <a:pt x="9151" y="7425"/>
                    <a:pt x="9350" y="7328"/>
                    <a:pt x="9466" y="7090"/>
                  </a:cubicBezTo>
                  <a:cubicBezTo>
                    <a:pt x="10351" y="5248"/>
                    <a:pt x="11442" y="3624"/>
                    <a:pt x="12799" y="2133"/>
                  </a:cubicBezTo>
                  <a:cubicBezTo>
                    <a:pt x="13696" y="3503"/>
                    <a:pt x="14520" y="4884"/>
                    <a:pt x="15417" y="6242"/>
                  </a:cubicBezTo>
                  <a:cubicBezTo>
                    <a:pt x="15280" y="6545"/>
                    <a:pt x="15570" y="6857"/>
                    <a:pt x="15865" y="6857"/>
                  </a:cubicBezTo>
                  <a:cubicBezTo>
                    <a:pt x="15936" y="6857"/>
                    <a:pt x="16006" y="6839"/>
                    <a:pt x="16072" y="6799"/>
                  </a:cubicBezTo>
                  <a:cubicBezTo>
                    <a:pt x="16079" y="6800"/>
                    <a:pt x="16086" y="6800"/>
                    <a:pt x="16093" y="6800"/>
                  </a:cubicBezTo>
                  <a:cubicBezTo>
                    <a:pt x="16424" y="6800"/>
                    <a:pt x="16726" y="6525"/>
                    <a:pt x="16702" y="6145"/>
                  </a:cubicBezTo>
                  <a:cubicBezTo>
                    <a:pt x="17284" y="5490"/>
                    <a:pt x="17841" y="4836"/>
                    <a:pt x="18399" y="4182"/>
                  </a:cubicBezTo>
                  <a:cubicBezTo>
                    <a:pt x="18859" y="3660"/>
                    <a:pt x="19986" y="1818"/>
                    <a:pt x="20616" y="1636"/>
                  </a:cubicBezTo>
                  <a:cubicBezTo>
                    <a:pt x="20663" y="1623"/>
                    <a:pt x="20713" y="1617"/>
                    <a:pt x="20766" y="1617"/>
                  </a:cubicBezTo>
                  <a:cubicBezTo>
                    <a:pt x="21940" y="1617"/>
                    <a:pt x="24379" y="4751"/>
                    <a:pt x="25307" y="5563"/>
                  </a:cubicBezTo>
                  <a:cubicBezTo>
                    <a:pt x="25377" y="5693"/>
                    <a:pt x="25488" y="5782"/>
                    <a:pt x="25627" y="5782"/>
                  </a:cubicBezTo>
                  <a:cubicBezTo>
                    <a:pt x="25656" y="5782"/>
                    <a:pt x="25687" y="5778"/>
                    <a:pt x="25719" y="5769"/>
                  </a:cubicBezTo>
                  <a:cubicBezTo>
                    <a:pt x="25761" y="5777"/>
                    <a:pt x="25802" y="5780"/>
                    <a:pt x="25843" y="5780"/>
                  </a:cubicBezTo>
                  <a:cubicBezTo>
                    <a:pt x="26191" y="5780"/>
                    <a:pt x="26486" y="5513"/>
                    <a:pt x="26519" y="5187"/>
                  </a:cubicBezTo>
                  <a:cubicBezTo>
                    <a:pt x="27585" y="4303"/>
                    <a:pt x="28567" y="3309"/>
                    <a:pt x="29585" y="2364"/>
                  </a:cubicBezTo>
                  <a:cubicBezTo>
                    <a:pt x="29670" y="2279"/>
                    <a:pt x="30033" y="1879"/>
                    <a:pt x="30240" y="1709"/>
                  </a:cubicBezTo>
                  <a:lnTo>
                    <a:pt x="30240" y="1709"/>
                  </a:lnTo>
                  <a:cubicBezTo>
                    <a:pt x="30227" y="1867"/>
                    <a:pt x="30494" y="2242"/>
                    <a:pt x="30542" y="2351"/>
                  </a:cubicBezTo>
                  <a:cubicBezTo>
                    <a:pt x="30979" y="3176"/>
                    <a:pt x="31379" y="4036"/>
                    <a:pt x="31851" y="4848"/>
                  </a:cubicBezTo>
                  <a:cubicBezTo>
                    <a:pt x="31994" y="5085"/>
                    <a:pt x="32194" y="5183"/>
                    <a:pt x="32392" y="5183"/>
                  </a:cubicBezTo>
                  <a:cubicBezTo>
                    <a:pt x="32832" y="5183"/>
                    <a:pt x="33261" y="4696"/>
                    <a:pt x="33027" y="4169"/>
                  </a:cubicBezTo>
                  <a:cubicBezTo>
                    <a:pt x="32566" y="3103"/>
                    <a:pt x="32045" y="1915"/>
                    <a:pt x="31403" y="958"/>
                  </a:cubicBezTo>
                  <a:cubicBezTo>
                    <a:pt x="31119" y="542"/>
                    <a:pt x="30810" y="229"/>
                    <a:pt x="30349" y="229"/>
                  </a:cubicBezTo>
                  <a:cubicBezTo>
                    <a:pt x="30258" y="229"/>
                    <a:pt x="30161" y="241"/>
                    <a:pt x="30058" y="267"/>
                  </a:cubicBezTo>
                  <a:cubicBezTo>
                    <a:pt x="29270" y="449"/>
                    <a:pt x="28628" y="1467"/>
                    <a:pt x="28082" y="2024"/>
                  </a:cubicBezTo>
                  <a:cubicBezTo>
                    <a:pt x="27379" y="2751"/>
                    <a:pt x="26616" y="3479"/>
                    <a:pt x="25925" y="4242"/>
                  </a:cubicBezTo>
                  <a:cubicBezTo>
                    <a:pt x="24846" y="3127"/>
                    <a:pt x="23707" y="2085"/>
                    <a:pt x="22568" y="1043"/>
                  </a:cubicBezTo>
                  <a:cubicBezTo>
                    <a:pt x="22082" y="591"/>
                    <a:pt x="21618" y="3"/>
                    <a:pt x="20920" y="3"/>
                  </a:cubicBezTo>
                  <a:cubicBezTo>
                    <a:pt x="20868" y="3"/>
                    <a:pt x="20816" y="6"/>
                    <a:pt x="20762" y="12"/>
                  </a:cubicBezTo>
                  <a:cubicBezTo>
                    <a:pt x="19647" y="134"/>
                    <a:pt x="18859" y="1782"/>
                    <a:pt x="18302" y="2497"/>
                  </a:cubicBezTo>
                  <a:cubicBezTo>
                    <a:pt x="17623" y="3357"/>
                    <a:pt x="16932" y="4218"/>
                    <a:pt x="16265" y="5103"/>
                  </a:cubicBezTo>
                  <a:cubicBezTo>
                    <a:pt x="15502" y="3527"/>
                    <a:pt x="14520" y="2061"/>
                    <a:pt x="13502" y="630"/>
                  </a:cubicBezTo>
                  <a:cubicBezTo>
                    <a:pt x="13352" y="416"/>
                    <a:pt x="13114" y="282"/>
                    <a:pt x="12872" y="282"/>
                  </a:cubicBezTo>
                  <a:cubicBezTo>
                    <a:pt x="12703" y="282"/>
                    <a:pt x="12532" y="348"/>
                    <a:pt x="12387" y="497"/>
                  </a:cubicBezTo>
                  <a:cubicBezTo>
                    <a:pt x="10921" y="2000"/>
                    <a:pt x="9757" y="3600"/>
                    <a:pt x="8775" y="5430"/>
                  </a:cubicBezTo>
                  <a:cubicBezTo>
                    <a:pt x="7553" y="3555"/>
                    <a:pt x="5389" y="0"/>
                    <a:pt x="3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194" name="Google Shape;194;p33"/>
          <p:cNvGrpSpPr/>
          <p:nvPr/>
        </p:nvGrpSpPr>
        <p:grpSpPr>
          <a:xfrm>
            <a:off x="18741898" y="2866935"/>
            <a:ext cx="1060319" cy="591674"/>
            <a:chOff x="5810325" y="4644850"/>
            <a:chExt cx="1135500" cy="633625"/>
          </a:xfrm>
        </p:grpSpPr>
        <p:sp>
          <p:nvSpPr>
            <p:cNvPr id="195" name="Google Shape;195;p33"/>
            <p:cNvSpPr/>
            <p:nvPr/>
          </p:nvSpPr>
          <p:spPr>
            <a:xfrm>
              <a:off x="6482025" y="5098100"/>
              <a:ext cx="463800" cy="180375"/>
            </a:xfrm>
            <a:custGeom>
              <a:avLst/>
              <a:gdLst/>
              <a:ahLst/>
              <a:cxnLst/>
              <a:rect l="l" t="t" r="r" b="b"/>
              <a:pathLst>
                <a:path w="18552" h="7215" extrusionOk="0">
                  <a:moveTo>
                    <a:pt x="5445" y="0"/>
                  </a:moveTo>
                  <a:cubicBezTo>
                    <a:pt x="5284" y="0"/>
                    <a:pt x="5123" y="61"/>
                    <a:pt x="4983" y="195"/>
                  </a:cubicBezTo>
                  <a:cubicBezTo>
                    <a:pt x="3299" y="1819"/>
                    <a:pt x="1723" y="3504"/>
                    <a:pt x="269" y="5310"/>
                  </a:cubicBezTo>
                  <a:cubicBezTo>
                    <a:pt x="0" y="5652"/>
                    <a:pt x="270" y="6094"/>
                    <a:pt x="595" y="6094"/>
                  </a:cubicBezTo>
                  <a:cubicBezTo>
                    <a:pt x="696" y="6094"/>
                    <a:pt x="802" y="6052"/>
                    <a:pt x="899" y="5952"/>
                  </a:cubicBezTo>
                  <a:cubicBezTo>
                    <a:pt x="2317" y="4474"/>
                    <a:pt x="3808" y="3068"/>
                    <a:pt x="5347" y="1722"/>
                  </a:cubicBezTo>
                  <a:cubicBezTo>
                    <a:pt x="6474" y="3322"/>
                    <a:pt x="7601" y="4934"/>
                    <a:pt x="8741" y="6534"/>
                  </a:cubicBezTo>
                  <a:cubicBezTo>
                    <a:pt x="8904" y="6770"/>
                    <a:pt x="9140" y="6888"/>
                    <a:pt x="9380" y="6888"/>
                  </a:cubicBezTo>
                  <a:cubicBezTo>
                    <a:pt x="9619" y="6888"/>
                    <a:pt x="9862" y="6770"/>
                    <a:pt x="10037" y="6534"/>
                  </a:cubicBezTo>
                  <a:cubicBezTo>
                    <a:pt x="11140" y="4946"/>
                    <a:pt x="12389" y="3552"/>
                    <a:pt x="13794" y="2256"/>
                  </a:cubicBezTo>
                  <a:cubicBezTo>
                    <a:pt x="14716" y="3819"/>
                    <a:pt x="15661" y="5346"/>
                    <a:pt x="16679" y="6837"/>
                  </a:cubicBezTo>
                  <a:cubicBezTo>
                    <a:pt x="16860" y="7104"/>
                    <a:pt x="17116" y="7214"/>
                    <a:pt x="17370" y="7214"/>
                  </a:cubicBezTo>
                  <a:cubicBezTo>
                    <a:pt x="17967" y="7214"/>
                    <a:pt x="18551" y="6605"/>
                    <a:pt x="18109" y="6001"/>
                  </a:cubicBezTo>
                  <a:cubicBezTo>
                    <a:pt x="16873" y="4267"/>
                    <a:pt x="15721" y="2486"/>
                    <a:pt x="14655" y="644"/>
                  </a:cubicBezTo>
                  <a:cubicBezTo>
                    <a:pt x="14507" y="381"/>
                    <a:pt x="14257" y="257"/>
                    <a:pt x="14002" y="257"/>
                  </a:cubicBezTo>
                  <a:cubicBezTo>
                    <a:pt x="13799" y="257"/>
                    <a:pt x="13592" y="336"/>
                    <a:pt x="13431" y="486"/>
                  </a:cubicBezTo>
                  <a:cubicBezTo>
                    <a:pt x="11880" y="1819"/>
                    <a:pt x="10571" y="3274"/>
                    <a:pt x="9383" y="4886"/>
                  </a:cubicBezTo>
                  <a:cubicBezTo>
                    <a:pt x="8280" y="3371"/>
                    <a:pt x="7189" y="1844"/>
                    <a:pt x="6062" y="341"/>
                  </a:cubicBezTo>
                  <a:cubicBezTo>
                    <a:pt x="5905" y="126"/>
                    <a:pt x="5676" y="0"/>
                    <a:pt x="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5810325" y="4644850"/>
              <a:ext cx="831550" cy="185625"/>
            </a:xfrm>
            <a:custGeom>
              <a:avLst/>
              <a:gdLst/>
              <a:ahLst/>
              <a:cxnLst/>
              <a:rect l="l" t="t" r="r" b="b"/>
              <a:pathLst>
                <a:path w="33262" h="7425" extrusionOk="0">
                  <a:moveTo>
                    <a:pt x="3814" y="0"/>
                  </a:moveTo>
                  <a:cubicBezTo>
                    <a:pt x="3812" y="0"/>
                    <a:pt x="3809" y="0"/>
                    <a:pt x="3806" y="0"/>
                  </a:cubicBezTo>
                  <a:cubicBezTo>
                    <a:pt x="2085" y="12"/>
                    <a:pt x="680" y="3854"/>
                    <a:pt x="158" y="5018"/>
                  </a:cubicBezTo>
                  <a:cubicBezTo>
                    <a:pt x="1" y="5375"/>
                    <a:pt x="293" y="5698"/>
                    <a:pt x="590" y="5698"/>
                  </a:cubicBezTo>
                  <a:cubicBezTo>
                    <a:pt x="726" y="5698"/>
                    <a:pt x="863" y="5630"/>
                    <a:pt x="958" y="5466"/>
                  </a:cubicBezTo>
                  <a:cubicBezTo>
                    <a:pt x="1370" y="4788"/>
                    <a:pt x="1770" y="4085"/>
                    <a:pt x="2219" y="3406"/>
                  </a:cubicBezTo>
                  <a:cubicBezTo>
                    <a:pt x="2783" y="2584"/>
                    <a:pt x="3046" y="1762"/>
                    <a:pt x="3612" y="1762"/>
                  </a:cubicBezTo>
                  <a:cubicBezTo>
                    <a:pt x="3872" y="1762"/>
                    <a:pt x="4196" y="1936"/>
                    <a:pt x="4643" y="2364"/>
                  </a:cubicBezTo>
                  <a:cubicBezTo>
                    <a:pt x="6036" y="3685"/>
                    <a:pt x="7115" y="5563"/>
                    <a:pt x="8279" y="7090"/>
                  </a:cubicBezTo>
                  <a:cubicBezTo>
                    <a:pt x="8430" y="7288"/>
                    <a:pt x="8693" y="7425"/>
                    <a:pt x="8942" y="7425"/>
                  </a:cubicBezTo>
                  <a:cubicBezTo>
                    <a:pt x="9151" y="7425"/>
                    <a:pt x="9350" y="7328"/>
                    <a:pt x="9466" y="7090"/>
                  </a:cubicBezTo>
                  <a:cubicBezTo>
                    <a:pt x="10351" y="5248"/>
                    <a:pt x="11442" y="3624"/>
                    <a:pt x="12799" y="2133"/>
                  </a:cubicBezTo>
                  <a:cubicBezTo>
                    <a:pt x="13696" y="3503"/>
                    <a:pt x="14520" y="4884"/>
                    <a:pt x="15417" y="6242"/>
                  </a:cubicBezTo>
                  <a:cubicBezTo>
                    <a:pt x="15280" y="6545"/>
                    <a:pt x="15570" y="6857"/>
                    <a:pt x="15865" y="6857"/>
                  </a:cubicBezTo>
                  <a:cubicBezTo>
                    <a:pt x="15936" y="6857"/>
                    <a:pt x="16006" y="6839"/>
                    <a:pt x="16072" y="6799"/>
                  </a:cubicBezTo>
                  <a:cubicBezTo>
                    <a:pt x="16079" y="6800"/>
                    <a:pt x="16086" y="6800"/>
                    <a:pt x="16093" y="6800"/>
                  </a:cubicBezTo>
                  <a:cubicBezTo>
                    <a:pt x="16424" y="6800"/>
                    <a:pt x="16726" y="6525"/>
                    <a:pt x="16702" y="6145"/>
                  </a:cubicBezTo>
                  <a:cubicBezTo>
                    <a:pt x="17284" y="5490"/>
                    <a:pt x="17841" y="4836"/>
                    <a:pt x="18399" y="4182"/>
                  </a:cubicBezTo>
                  <a:cubicBezTo>
                    <a:pt x="18859" y="3660"/>
                    <a:pt x="19986" y="1818"/>
                    <a:pt x="20616" y="1636"/>
                  </a:cubicBezTo>
                  <a:cubicBezTo>
                    <a:pt x="20663" y="1623"/>
                    <a:pt x="20713" y="1617"/>
                    <a:pt x="20766" y="1617"/>
                  </a:cubicBezTo>
                  <a:cubicBezTo>
                    <a:pt x="21940" y="1617"/>
                    <a:pt x="24379" y="4751"/>
                    <a:pt x="25307" y="5563"/>
                  </a:cubicBezTo>
                  <a:cubicBezTo>
                    <a:pt x="25377" y="5693"/>
                    <a:pt x="25488" y="5782"/>
                    <a:pt x="25627" y="5782"/>
                  </a:cubicBezTo>
                  <a:cubicBezTo>
                    <a:pt x="25656" y="5782"/>
                    <a:pt x="25687" y="5778"/>
                    <a:pt x="25719" y="5769"/>
                  </a:cubicBezTo>
                  <a:cubicBezTo>
                    <a:pt x="25761" y="5777"/>
                    <a:pt x="25802" y="5780"/>
                    <a:pt x="25843" y="5780"/>
                  </a:cubicBezTo>
                  <a:cubicBezTo>
                    <a:pt x="26191" y="5780"/>
                    <a:pt x="26486" y="5513"/>
                    <a:pt x="26519" y="5187"/>
                  </a:cubicBezTo>
                  <a:cubicBezTo>
                    <a:pt x="27585" y="4303"/>
                    <a:pt x="28567" y="3309"/>
                    <a:pt x="29585" y="2364"/>
                  </a:cubicBezTo>
                  <a:cubicBezTo>
                    <a:pt x="29670" y="2279"/>
                    <a:pt x="30033" y="1879"/>
                    <a:pt x="30240" y="1709"/>
                  </a:cubicBezTo>
                  <a:lnTo>
                    <a:pt x="30240" y="1709"/>
                  </a:lnTo>
                  <a:cubicBezTo>
                    <a:pt x="30227" y="1867"/>
                    <a:pt x="30494" y="2242"/>
                    <a:pt x="30542" y="2351"/>
                  </a:cubicBezTo>
                  <a:cubicBezTo>
                    <a:pt x="30979" y="3176"/>
                    <a:pt x="31379" y="4036"/>
                    <a:pt x="31851" y="4848"/>
                  </a:cubicBezTo>
                  <a:cubicBezTo>
                    <a:pt x="31994" y="5085"/>
                    <a:pt x="32194" y="5183"/>
                    <a:pt x="32392" y="5183"/>
                  </a:cubicBezTo>
                  <a:cubicBezTo>
                    <a:pt x="32832" y="5183"/>
                    <a:pt x="33261" y="4696"/>
                    <a:pt x="33027" y="4169"/>
                  </a:cubicBezTo>
                  <a:cubicBezTo>
                    <a:pt x="32566" y="3103"/>
                    <a:pt x="32045" y="1915"/>
                    <a:pt x="31403" y="958"/>
                  </a:cubicBezTo>
                  <a:cubicBezTo>
                    <a:pt x="31119" y="542"/>
                    <a:pt x="30810" y="229"/>
                    <a:pt x="30349" y="229"/>
                  </a:cubicBezTo>
                  <a:cubicBezTo>
                    <a:pt x="30258" y="229"/>
                    <a:pt x="30161" y="241"/>
                    <a:pt x="30058" y="267"/>
                  </a:cubicBezTo>
                  <a:cubicBezTo>
                    <a:pt x="29270" y="449"/>
                    <a:pt x="28628" y="1467"/>
                    <a:pt x="28082" y="2024"/>
                  </a:cubicBezTo>
                  <a:cubicBezTo>
                    <a:pt x="27379" y="2751"/>
                    <a:pt x="26616" y="3479"/>
                    <a:pt x="25925" y="4242"/>
                  </a:cubicBezTo>
                  <a:cubicBezTo>
                    <a:pt x="24846" y="3127"/>
                    <a:pt x="23707" y="2085"/>
                    <a:pt x="22568" y="1043"/>
                  </a:cubicBezTo>
                  <a:cubicBezTo>
                    <a:pt x="22082" y="591"/>
                    <a:pt x="21618" y="3"/>
                    <a:pt x="20920" y="3"/>
                  </a:cubicBezTo>
                  <a:cubicBezTo>
                    <a:pt x="20868" y="3"/>
                    <a:pt x="20816" y="6"/>
                    <a:pt x="20762" y="12"/>
                  </a:cubicBezTo>
                  <a:cubicBezTo>
                    <a:pt x="19647" y="134"/>
                    <a:pt x="18859" y="1782"/>
                    <a:pt x="18302" y="2497"/>
                  </a:cubicBezTo>
                  <a:cubicBezTo>
                    <a:pt x="17623" y="3357"/>
                    <a:pt x="16932" y="4218"/>
                    <a:pt x="16265" y="5103"/>
                  </a:cubicBezTo>
                  <a:cubicBezTo>
                    <a:pt x="15502" y="3527"/>
                    <a:pt x="14520" y="2061"/>
                    <a:pt x="13502" y="630"/>
                  </a:cubicBezTo>
                  <a:cubicBezTo>
                    <a:pt x="13352" y="416"/>
                    <a:pt x="13114" y="282"/>
                    <a:pt x="12872" y="282"/>
                  </a:cubicBezTo>
                  <a:cubicBezTo>
                    <a:pt x="12703" y="282"/>
                    <a:pt x="12532" y="348"/>
                    <a:pt x="12387" y="497"/>
                  </a:cubicBezTo>
                  <a:cubicBezTo>
                    <a:pt x="10921" y="2000"/>
                    <a:pt x="9757" y="3600"/>
                    <a:pt x="8775" y="5430"/>
                  </a:cubicBezTo>
                  <a:cubicBezTo>
                    <a:pt x="7553" y="3555"/>
                    <a:pt x="5389" y="0"/>
                    <a:pt x="3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grpSp>
        <p:nvGrpSpPr>
          <p:cNvPr id="197" name="Google Shape;197;p33"/>
          <p:cNvGrpSpPr/>
          <p:nvPr/>
        </p:nvGrpSpPr>
        <p:grpSpPr>
          <a:xfrm>
            <a:off x="3396236" y="4376952"/>
            <a:ext cx="1060319" cy="591674"/>
            <a:chOff x="5810325" y="4644850"/>
            <a:chExt cx="1135500" cy="633625"/>
          </a:xfrm>
        </p:grpSpPr>
        <p:sp>
          <p:nvSpPr>
            <p:cNvPr id="198" name="Google Shape;198;p33"/>
            <p:cNvSpPr/>
            <p:nvPr/>
          </p:nvSpPr>
          <p:spPr>
            <a:xfrm>
              <a:off x="6482025" y="5098100"/>
              <a:ext cx="463800" cy="180375"/>
            </a:xfrm>
            <a:custGeom>
              <a:avLst/>
              <a:gdLst/>
              <a:ahLst/>
              <a:cxnLst/>
              <a:rect l="l" t="t" r="r" b="b"/>
              <a:pathLst>
                <a:path w="18552" h="7215" extrusionOk="0">
                  <a:moveTo>
                    <a:pt x="5445" y="0"/>
                  </a:moveTo>
                  <a:cubicBezTo>
                    <a:pt x="5284" y="0"/>
                    <a:pt x="5123" y="61"/>
                    <a:pt x="4983" y="195"/>
                  </a:cubicBezTo>
                  <a:cubicBezTo>
                    <a:pt x="3299" y="1819"/>
                    <a:pt x="1723" y="3504"/>
                    <a:pt x="269" y="5310"/>
                  </a:cubicBezTo>
                  <a:cubicBezTo>
                    <a:pt x="0" y="5652"/>
                    <a:pt x="270" y="6094"/>
                    <a:pt x="595" y="6094"/>
                  </a:cubicBezTo>
                  <a:cubicBezTo>
                    <a:pt x="696" y="6094"/>
                    <a:pt x="802" y="6052"/>
                    <a:pt x="899" y="5952"/>
                  </a:cubicBezTo>
                  <a:cubicBezTo>
                    <a:pt x="2317" y="4474"/>
                    <a:pt x="3808" y="3068"/>
                    <a:pt x="5347" y="1722"/>
                  </a:cubicBezTo>
                  <a:cubicBezTo>
                    <a:pt x="6474" y="3322"/>
                    <a:pt x="7601" y="4934"/>
                    <a:pt x="8741" y="6534"/>
                  </a:cubicBezTo>
                  <a:cubicBezTo>
                    <a:pt x="8904" y="6770"/>
                    <a:pt x="9140" y="6888"/>
                    <a:pt x="9380" y="6888"/>
                  </a:cubicBezTo>
                  <a:cubicBezTo>
                    <a:pt x="9619" y="6888"/>
                    <a:pt x="9862" y="6770"/>
                    <a:pt x="10037" y="6534"/>
                  </a:cubicBezTo>
                  <a:cubicBezTo>
                    <a:pt x="11140" y="4946"/>
                    <a:pt x="12389" y="3552"/>
                    <a:pt x="13794" y="2256"/>
                  </a:cubicBezTo>
                  <a:cubicBezTo>
                    <a:pt x="14716" y="3819"/>
                    <a:pt x="15661" y="5346"/>
                    <a:pt x="16679" y="6837"/>
                  </a:cubicBezTo>
                  <a:cubicBezTo>
                    <a:pt x="16860" y="7104"/>
                    <a:pt x="17116" y="7214"/>
                    <a:pt x="17370" y="7214"/>
                  </a:cubicBezTo>
                  <a:cubicBezTo>
                    <a:pt x="17967" y="7214"/>
                    <a:pt x="18551" y="6605"/>
                    <a:pt x="18109" y="6001"/>
                  </a:cubicBezTo>
                  <a:cubicBezTo>
                    <a:pt x="16873" y="4267"/>
                    <a:pt x="15721" y="2486"/>
                    <a:pt x="14655" y="644"/>
                  </a:cubicBezTo>
                  <a:cubicBezTo>
                    <a:pt x="14507" y="381"/>
                    <a:pt x="14257" y="257"/>
                    <a:pt x="14002" y="257"/>
                  </a:cubicBezTo>
                  <a:cubicBezTo>
                    <a:pt x="13799" y="257"/>
                    <a:pt x="13592" y="336"/>
                    <a:pt x="13431" y="486"/>
                  </a:cubicBezTo>
                  <a:cubicBezTo>
                    <a:pt x="11880" y="1819"/>
                    <a:pt x="10571" y="3274"/>
                    <a:pt x="9383" y="4886"/>
                  </a:cubicBezTo>
                  <a:cubicBezTo>
                    <a:pt x="8280" y="3371"/>
                    <a:pt x="7189" y="1844"/>
                    <a:pt x="6062" y="341"/>
                  </a:cubicBezTo>
                  <a:cubicBezTo>
                    <a:pt x="5905" y="126"/>
                    <a:pt x="5676" y="0"/>
                    <a:pt x="5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5810325" y="4644850"/>
              <a:ext cx="831550" cy="185625"/>
            </a:xfrm>
            <a:custGeom>
              <a:avLst/>
              <a:gdLst/>
              <a:ahLst/>
              <a:cxnLst/>
              <a:rect l="l" t="t" r="r" b="b"/>
              <a:pathLst>
                <a:path w="33262" h="7425" extrusionOk="0">
                  <a:moveTo>
                    <a:pt x="3814" y="0"/>
                  </a:moveTo>
                  <a:cubicBezTo>
                    <a:pt x="3812" y="0"/>
                    <a:pt x="3809" y="0"/>
                    <a:pt x="3806" y="0"/>
                  </a:cubicBezTo>
                  <a:cubicBezTo>
                    <a:pt x="2085" y="12"/>
                    <a:pt x="680" y="3854"/>
                    <a:pt x="158" y="5018"/>
                  </a:cubicBezTo>
                  <a:cubicBezTo>
                    <a:pt x="1" y="5375"/>
                    <a:pt x="293" y="5698"/>
                    <a:pt x="590" y="5698"/>
                  </a:cubicBezTo>
                  <a:cubicBezTo>
                    <a:pt x="726" y="5698"/>
                    <a:pt x="863" y="5630"/>
                    <a:pt x="958" y="5466"/>
                  </a:cubicBezTo>
                  <a:cubicBezTo>
                    <a:pt x="1370" y="4788"/>
                    <a:pt x="1770" y="4085"/>
                    <a:pt x="2219" y="3406"/>
                  </a:cubicBezTo>
                  <a:cubicBezTo>
                    <a:pt x="2783" y="2584"/>
                    <a:pt x="3046" y="1762"/>
                    <a:pt x="3612" y="1762"/>
                  </a:cubicBezTo>
                  <a:cubicBezTo>
                    <a:pt x="3872" y="1762"/>
                    <a:pt x="4196" y="1936"/>
                    <a:pt x="4643" y="2364"/>
                  </a:cubicBezTo>
                  <a:cubicBezTo>
                    <a:pt x="6036" y="3685"/>
                    <a:pt x="7115" y="5563"/>
                    <a:pt x="8279" y="7090"/>
                  </a:cubicBezTo>
                  <a:cubicBezTo>
                    <a:pt x="8430" y="7288"/>
                    <a:pt x="8693" y="7425"/>
                    <a:pt x="8942" y="7425"/>
                  </a:cubicBezTo>
                  <a:cubicBezTo>
                    <a:pt x="9151" y="7425"/>
                    <a:pt x="9350" y="7328"/>
                    <a:pt x="9466" y="7090"/>
                  </a:cubicBezTo>
                  <a:cubicBezTo>
                    <a:pt x="10351" y="5248"/>
                    <a:pt x="11442" y="3624"/>
                    <a:pt x="12799" y="2133"/>
                  </a:cubicBezTo>
                  <a:cubicBezTo>
                    <a:pt x="13696" y="3503"/>
                    <a:pt x="14520" y="4884"/>
                    <a:pt x="15417" y="6242"/>
                  </a:cubicBezTo>
                  <a:cubicBezTo>
                    <a:pt x="15280" y="6545"/>
                    <a:pt x="15570" y="6857"/>
                    <a:pt x="15865" y="6857"/>
                  </a:cubicBezTo>
                  <a:cubicBezTo>
                    <a:pt x="15936" y="6857"/>
                    <a:pt x="16006" y="6839"/>
                    <a:pt x="16072" y="6799"/>
                  </a:cubicBezTo>
                  <a:cubicBezTo>
                    <a:pt x="16079" y="6800"/>
                    <a:pt x="16086" y="6800"/>
                    <a:pt x="16093" y="6800"/>
                  </a:cubicBezTo>
                  <a:cubicBezTo>
                    <a:pt x="16424" y="6800"/>
                    <a:pt x="16726" y="6525"/>
                    <a:pt x="16702" y="6145"/>
                  </a:cubicBezTo>
                  <a:cubicBezTo>
                    <a:pt x="17284" y="5490"/>
                    <a:pt x="17841" y="4836"/>
                    <a:pt x="18399" y="4182"/>
                  </a:cubicBezTo>
                  <a:cubicBezTo>
                    <a:pt x="18859" y="3660"/>
                    <a:pt x="19986" y="1818"/>
                    <a:pt x="20616" y="1636"/>
                  </a:cubicBezTo>
                  <a:cubicBezTo>
                    <a:pt x="20663" y="1623"/>
                    <a:pt x="20713" y="1617"/>
                    <a:pt x="20766" y="1617"/>
                  </a:cubicBezTo>
                  <a:cubicBezTo>
                    <a:pt x="21940" y="1617"/>
                    <a:pt x="24379" y="4751"/>
                    <a:pt x="25307" y="5563"/>
                  </a:cubicBezTo>
                  <a:cubicBezTo>
                    <a:pt x="25377" y="5693"/>
                    <a:pt x="25488" y="5782"/>
                    <a:pt x="25627" y="5782"/>
                  </a:cubicBezTo>
                  <a:cubicBezTo>
                    <a:pt x="25656" y="5782"/>
                    <a:pt x="25687" y="5778"/>
                    <a:pt x="25719" y="5769"/>
                  </a:cubicBezTo>
                  <a:cubicBezTo>
                    <a:pt x="25761" y="5777"/>
                    <a:pt x="25802" y="5780"/>
                    <a:pt x="25843" y="5780"/>
                  </a:cubicBezTo>
                  <a:cubicBezTo>
                    <a:pt x="26191" y="5780"/>
                    <a:pt x="26486" y="5513"/>
                    <a:pt x="26519" y="5187"/>
                  </a:cubicBezTo>
                  <a:cubicBezTo>
                    <a:pt x="27585" y="4303"/>
                    <a:pt x="28567" y="3309"/>
                    <a:pt x="29585" y="2364"/>
                  </a:cubicBezTo>
                  <a:cubicBezTo>
                    <a:pt x="29670" y="2279"/>
                    <a:pt x="30033" y="1879"/>
                    <a:pt x="30240" y="1709"/>
                  </a:cubicBezTo>
                  <a:lnTo>
                    <a:pt x="30240" y="1709"/>
                  </a:lnTo>
                  <a:cubicBezTo>
                    <a:pt x="30227" y="1867"/>
                    <a:pt x="30494" y="2242"/>
                    <a:pt x="30542" y="2351"/>
                  </a:cubicBezTo>
                  <a:cubicBezTo>
                    <a:pt x="30979" y="3176"/>
                    <a:pt x="31379" y="4036"/>
                    <a:pt x="31851" y="4848"/>
                  </a:cubicBezTo>
                  <a:cubicBezTo>
                    <a:pt x="31994" y="5085"/>
                    <a:pt x="32194" y="5183"/>
                    <a:pt x="32392" y="5183"/>
                  </a:cubicBezTo>
                  <a:cubicBezTo>
                    <a:pt x="32832" y="5183"/>
                    <a:pt x="33261" y="4696"/>
                    <a:pt x="33027" y="4169"/>
                  </a:cubicBezTo>
                  <a:cubicBezTo>
                    <a:pt x="32566" y="3103"/>
                    <a:pt x="32045" y="1915"/>
                    <a:pt x="31403" y="958"/>
                  </a:cubicBezTo>
                  <a:cubicBezTo>
                    <a:pt x="31119" y="542"/>
                    <a:pt x="30810" y="229"/>
                    <a:pt x="30349" y="229"/>
                  </a:cubicBezTo>
                  <a:cubicBezTo>
                    <a:pt x="30258" y="229"/>
                    <a:pt x="30161" y="241"/>
                    <a:pt x="30058" y="267"/>
                  </a:cubicBezTo>
                  <a:cubicBezTo>
                    <a:pt x="29270" y="449"/>
                    <a:pt x="28628" y="1467"/>
                    <a:pt x="28082" y="2024"/>
                  </a:cubicBezTo>
                  <a:cubicBezTo>
                    <a:pt x="27379" y="2751"/>
                    <a:pt x="26616" y="3479"/>
                    <a:pt x="25925" y="4242"/>
                  </a:cubicBezTo>
                  <a:cubicBezTo>
                    <a:pt x="24846" y="3127"/>
                    <a:pt x="23707" y="2085"/>
                    <a:pt x="22568" y="1043"/>
                  </a:cubicBezTo>
                  <a:cubicBezTo>
                    <a:pt x="22082" y="591"/>
                    <a:pt x="21618" y="3"/>
                    <a:pt x="20920" y="3"/>
                  </a:cubicBezTo>
                  <a:cubicBezTo>
                    <a:pt x="20868" y="3"/>
                    <a:pt x="20816" y="6"/>
                    <a:pt x="20762" y="12"/>
                  </a:cubicBezTo>
                  <a:cubicBezTo>
                    <a:pt x="19647" y="134"/>
                    <a:pt x="18859" y="1782"/>
                    <a:pt x="18302" y="2497"/>
                  </a:cubicBezTo>
                  <a:cubicBezTo>
                    <a:pt x="17623" y="3357"/>
                    <a:pt x="16932" y="4218"/>
                    <a:pt x="16265" y="5103"/>
                  </a:cubicBezTo>
                  <a:cubicBezTo>
                    <a:pt x="15502" y="3527"/>
                    <a:pt x="14520" y="2061"/>
                    <a:pt x="13502" y="630"/>
                  </a:cubicBezTo>
                  <a:cubicBezTo>
                    <a:pt x="13352" y="416"/>
                    <a:pt x="13114" y="282"/>
                    <a:pt x="12872" y="282"/>
                  </a:cubicBezTo>
                  <a:cubicBezTo>
                    <a:pt x="12703" y="282"/>
                    <a:pt x="12532" y="348"/>
                    <a:pt x="12387" y="497"/>
                  </a:cubicBezTo>
                  <a:cubicBezTo>
                    <a:pt x="10921" y="2000"/>
                    <a:pt x="9757" y="3600"/>
                    <a:pt x="8775" y="5430"/>
                  </a:cubicBezTo>
                  <a:cubicBezTo>
                    <a:pt x="7553" y="3555"/>
                    <a:pt x="5389" y="0"/>
                    <a:pt x="3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67101" tIns="167101" rIns="167101" bIns="167101" anchor="ctr" anchorCtr="0">
              <a:noAutofit/>
            </a:bodyPr>
            <a:lstStyle/>
            <a:p>
              <a:endParaRPr sz="2559"/>
            </a:p>
          </p:txBody>
        </p:sp>
      </p:grpSp>
      <p:sp>
        <p:nvSpPr>
          <p:cNvPr id="201" name="Google Shape;201;p33"/>
          <p:cNvSpPr/>
          <p:nvPr/>
        </p:nvSpPr>
        <p:spPr>
          <a:xfrm>
            <a:off x="7514770" y="10506958"/>
            <a:ext cx="417265" cy="229012"/>
          </a:xfrm>
          <a:custGeom>
            <a:avLst/>
            <a:gdLst/>
            <a:ahLst/>
            <a:cxnLst/>
            <a:rect l="l" t="t" r="r" b="b"/>
            <a:pathLst>
              <a:path w="17874" h="9810" extrusionOk="0">
                <a:moveTo>
                  <a:pt x="13080" y="0"/>
                </a:moveTo>
                <a:cubicBezTo>
                  <a:pt x="13059" y="0"/>
                  <a:pt x="13038" y="1"/>
                  <a:pt x="13017" y="2"/>
                </a:cubicBezTo>
                <a:cubicBezTo>
                  <a:pt x="12327" y="26"/>
                  <a:pt x="11769" y="753"/>
                  <a:pt x="11406" y="1238"/>
                </a:cubicBezTo>
                <a:cubicBezTo>
                  <a:pt x="11054" y="1710"/>
                  <a:pt x="10848" y="2268"/>
                  <a:pt x="10593" y="2789"/>
                </a:cubicBezTo>
                <a:cubicBezTo>
                  <a:pt x="10244" y="3547"/>
                  <a:pt x="10315" y="4141"/>
                  <a:pt x="9820" y="4141"/>
                </a:cubicBezTo>
                <a:cubicBezTo>
                  <a:pt x="9697" y="4141"/>
                  <a:pt x="9540" y="4105"/>
                  <a:pt x="9333" y="4025"/>
                </a:cubicBezTo>
                <a:cubicBezTo>
                  <a:pt x="8264" y="3617"/>
                  <a:pt x="8246" y="1306"/>
                  <a:pt x="6930" y="1306"/>
                </a:cubicBezTo>
                <a:cubicBezTo>
                  <a:pt x="6723" y="1306"/>
                  <a:pt x="6485" y="1363"/>
                  <a:pt x="6206" y="1492"/>
                </a:cubicBezTo>
                <a:cubicBezTo>
                  <a:pt x="5309" y="1904"/>
                  <a:pt x="4909" y="3334"/>
                  <a:pt x="4497" y="4074"/>
                </a:cubicBezTo>
                <a:cubicBezTo>
                  <a:pt x="3455" y="5952"/>
                  <a:pt x="2013" y="7407"/>
                  <a:pt x="413" y="8813"/>
                </a:cubicBezTo>
                <a:cubicBezTo>
                  <a:pt x="0" y="9165"/>
                  <a:pt x="373" y="9810"/>
                  <a:pt x="831" y="9810"/>
                </a:cubicBezTo>
                <a:cubicBezTo>
                  <a:pt x="925" y="9810"/>
                  <a:pt x="1021" y="9783"/>
                  <a:pt x="1116" y="9722"/>
                </a:cubicBezTo>
                <a:cubicBezTo>
                  <a:pt x="2873" y="8534"/>
                  <a:pt x="4352" y="7043"/>
                  <a:pt x="5515" y="5237"/>
                </a:cubicBezTo>
                <a:cubicBezTo>
                  <a:pt x="6121" y="4284"/>
                  <a:pt x="6368" y="3725"/>
                  <a:pt x="6719" y="3725"/>
                </a:cubicBezTo>
                <a:cubicBezTo>
                  <a:pt x="6992" y="3725"/>
                  <a:pt x="7330" y="4066"/>
                  <a:pt x="7951" y="4825"/>
                </a:cubicBezTo>
                <a:cubicBezTo>
                  <a:pt x="8182" y="5104"/>
                  <a:pt x="8570" y="6146"/>
                  <a:pt x="9042" y="6364"/>
                </a:cubicBezTo>
                <a:cubicBezTo>
                  <a:pt x="9326" y="6494"/>
                  <a:pt x="9558" y="6556"/>
                  <a:pt x="9765" y="6556"/>
                </a:cubicBezTo>
                <a:cubicBezTo>
                  <a:pt x="10177" y="6556"/>
                  <a:pt x="10489" y="6311"/>
                  <a:pt x="10909" y="5868"/>
                </a:cubicBezTo>
                <a:cubicBezTo>
                  <a:pt x="11612" y="5116"/>
                  <a:pt x="11587" y="3480"/>
                  <a:pt x="12351" y="2862"/>
                </a:cubicBezTo>
                <a:cubicBezTo>
                  <a:pt x="12696" y="2579"/>
                  <a:pt x="13017" y="2459"/>
                  <a:pt x="13314" y="2459"/>
                </a:cubicBezTo>
                <a:cubicBezTo>
                  <a:pt x="14624" y="2459"/>
                  <a:pt x="15489" y="4785"/>
                  <a:pt x="16072" y="5783"/>
                </a:cubicBezTo>
                <a:cubicBezTo>
                  <a:pt x="16237" y="6072"/>
                  <a:pt x="16489" y="6193"/>
                  <a:pt x="16742" y="6193"/>
                </a:cubicBezTo>
                <a:cubicBezTo>
                  <a:pt x="17305" y="6193"/>
                  <a:pt x="17873" y="5598"/>
                  <a:pt x="17514" y="4946"/>
                </a:cubicBezTo>
                <a:cubicBezTo>
                  <a:pt x="16783" y="3652"/>
                  <a:pt x="14926" y="0"/>
                  <a:pt x="13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67101" tIns="167101" rIns="167101" bIns="167101" anchor="ctr" anchorCtr="0">
            <a:noAutofit/>
          </a:bodyPr>
          <a:lstStyle/>
          <a:p>
            <a:endParaRPr sz="2559"/>
          </a:p>
        </p:txBody>
      </p:sp>
      <p:sp>
        <p:nvSpPr>
          <p:cNvPr id="41" name="Google Shape;144;p32"/>
          <p:cNvSpPr txBox="1">
            <a:spLocks/>
          </p:cNvSpPr>
          <p:nvPr/>
        </p:nvSpPr>
        <p:spPr>
          <a:xfrm>
            <a:off x="7801826" y="1420815"/>
            <a:ext cx="7951039" cy="1783138"/>
          </a:xfrm>
          <a:prstGeom prst="rect">
            <a:avLst/>
          </a:prstGeom>
          <a:ln>
            <a:noFill/>
          </a:ln>
        </p:spPr>
        <p:txBody>
          <a:bodyPr spcFirstLastPara="1" wrap="square" lIns="167101" tIns="167101" rIns="167101" bIns="16710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5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 dirty="0" err="1">
                <a:solidFill>
                  <a:schemeClr val="tx1"/>
                </a:solidFill>
                <a:latin typeface="Bubblegum Sans" panose="020B0604020202020204" charset="0"/>
              </a:rPr>
              <a:t>Komponen</a:t>
            </a:r>
            <a:r>
              <a:rPr lang="en-US" sz="8800" dirty="0">
                <a:solidFill>
                  <a:schemeClr val="tx1"/>
                </a:solidFill>
                <a:latin typeface="Bubblegum Sans" panose="020B0604020202020204" charset="0"/>
              </a:rPr>
              <a:t> </a:t>
            </a:r>
            <a:r>
              <a:rPr lang="en-US" sz="8800" dirty="0" err="1">
                <a:solidFill>
                  <a:schemeClr val="tx1"/>
                </a:solidFill>
                <a:latin typeface="Bubblegum Sans" panose="020B0604020202020204" charset="0"/>
              </a:rPr>
              <a:t>Peta</a:t>
            </a:r>
            <a:endParaRPr lang="en-US" sz="8800" dirty="0">
              <a:solidFill>
                <a:schemeClr val="tx1"/>
              </a:solidFill>
              <a:latin typeface="Bubblegum Sans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8988" y="4365415"/>
            <a:ext cx="13650648" cy="618630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365081" indent="-365081"/>
            <a:r>
              <a:rPr lang="en-US" sz="3600" dirty="0">
                <a:latin typeface="Montserrat Medium" panose="020B0604020202020204" charset="0"/>
              </a:rPr>
              <a:t>6. </a:t>
            </a:r>
            <a:r>
              <a:rPr lang="en-US" sz="3600" b="1" dirty="0" err="1">
                <a:latin typeface="Montserrat Medium" panose="020B0604020202020204" charset="0"/>
              </a:rPr>
              <a:t>Garis</a:t>
            </a:r>
            <a:r>
              <a:rPr lang="en-US" sz="3600" b="1" dirty="0">
                <a:latin typeface="Montserrat Medium" panose="020B0604020202020204" charset="0"/>
              </a:rPr>
              <a:t> </a:t>
            </a:r>
            <a:r>
              <a:rPr lang="en-US" sz="3600" b="1" dirty="0" err="1">
                <a:latin typeface="Montserrat Medium" panose="020B0604020202020204" charset="0"/>
              </a:rPr>
              <a:t>astronomis</a:t>
            </a:r>
            <a:r>
              <a:rPr lang="en-US" sz="3600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garis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lintang</a:t>
            </a:r>
            <a:r>
              <a:rPr lang="en-US" sz="3600" dirty="0">
                <a:latin typeface="Montserrat Medium" panose="020B0604020202020204" charset="0"/>
              </a:rPr>
              <a:t> (</a:t>
            </a:r>
            <a:r>
              <a:rPr lang="en-US" sz="3600" dirty="0" err="1">
                <a:latin typeface="Montserrat Medium" panose="020B0604020202020204" charset="0"/>
              </a:rPr>
              <a:t>vertikal</a:t>
            </a:r>
            <a:r>
              <a:rPr lang="en-US" sz="3600" dirty="0">
                <a:latin typeface="Montserrat Medium" panose="020B0604020202020204" charset="0"/>
              </a:rPr>
              <a:t>) </a:t>
            </a:r>
            <a:r>
              <a:rPr lang="en-US" sz="3600" dirty="0" err="1">
                <a:latin typeface="Montserrat Medium" panose="020B0604020202020204" charset="0"/>
              </a:rPr>
              <a:t>dan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garis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bujur</a:t>
            </a:r>
            <a:r>
              <a:rPr lang="en-US" sz="3600" dirty="0">
                <a:latin typeface="Montserrat Medium" panose="020B0604020202020204" charset="0"/>
              </a:rPr>
              <a:t> (horizontal) </a:t>
            </a:r>
            <a:r>
              <a:rPr lang="en-US" sz="3600" dirty="0" err="1">
                <a:latin typeface="Montserrat Medium" panose="020B0604020202020204" charset="0"/>
              </a:rPr>
              <a:t>pada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, yang </a:t>
            </a:r>
            <a:r>
              <a:rPr lang="en-US" sz="3600" dirty="0" err="1">
                <a:latin typeface="Montserrat Medium" panose="020B0604020202020204" charset="0"/>
              </a:rPr>
              <a:t>menunjukkan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titik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koordinat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suatu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lokasi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pada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. </a:t>
            </a:r>
          </a:p>
          <a:p>
            <a:pPr marL="365081" indent="-365081"/>
            <a:r>
              <a:rPr lang="en-US" sz="3600" dirty="0">
                <a:latin typeface="Montserrat Medium" panose="020B0604020202020204" charset="0"/>
              </a:rPr>
              <a:t>7. </a:t>
            </a:r>
            <a:r>
              <a:rPr lang="en-US" sz="3600" b="1" dirty="0" err="1">
                <a:latin typeface="Montserrat Medium" panose="020B0604020202020204" charset="0"/>
              </a:rPr>
              <a:t>Garis</a:t>
            </a:r>
            <a:r>
              <a:rPr lang="en-US" sz="3600" b="1" dirty="0">
                <a:latin typeface="Montserrat Medium" panose="020B0604020202020204" charset="0"/>
              </a:rPr>
              <a:t> </a:t>
            </a:r>
            <a:r>
              <a:rPr lang="en-US" sz="3600" b="1" dirty="0" err="1">
                <a:latin typeface="Montserrat Medium" panose="020B0604020202020204" charset="0"/>
              </a:rPr>
              <a:t>tepi</a:t>
            </a:r>
            <a:r>
              <a:rPr lang="en-US" sz="3600" b="1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garis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pada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tepi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 yang </a:t>
            </a:r>
            <a:r>
              <a:rPr lang="en-US" sz="3600" dirty="0" err="1">
                <a:latin typeface="Montserrat Medium" panose="020B0604020202020204" charset="0"/>
              </a:rPr>
              <a:t>membentuk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segi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empat</a:t>
            </a:r>
            <a:r>
              <a:rPr lang="en-US" sz="3600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untuk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membatasi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ruang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. </a:t>
            </a:r>
          </a:p>
          <a:p>
            <a:pPr marL="365081" indent="-365081"/>
            <a:r>
              <a:rPr lang="en-US" sz="3600" dirty="0">
                <a:latin typeface="Montserrat Medium" panose="020B0604020202020204" charset="0"/>
              </a:rPr>
              <a:t>8</a:t>
            </a:r>
            <a:r>
              <a:rPr lang="en-US" sz="3600" b="1" dirty="0">
                <a:latin typeface="Montserrat Medium" panose="020B0604020202020204" charset="0"/>
              </a:rPr>
              <a:t>. Inset</a:t>
            </a:r>
            <a:r>
              <a:rPr lang="en-US" sz="3600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kecil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untuk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menunjukkan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lokasi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relatif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daerah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pada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. </a:t>
            </a:r>
          </a:p>
          <a:p>
            <a:pPr marL="365081" indent="-365081"/>
            <a:r>
              <a:rPr lang="en-US" sz="3600" dirty="0">
                <a:latin typeface="Montserrat Medium" panose="020B0604020202020204" charset="0"/>
              </a:rPr>
              <a:t>9. </a:t>
            </a:r>
            <a:r>
              <a:rPr lang="en-US" sz="3600" b="1" dirty="0">
                <a:latin typeface="Montserrat Medium" panose="020B0604020202020204" charset="0"/>
              </a:rPr>
              <a:t>Lettering</a:t>
            </a:r>
            <a:r>
              <a:rPr lang="en-US" sz="3600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teknik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penulisan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huruf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dan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angka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pada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. </a:t>
            </a:r>
          </a:p>
          <a:p>
            <a:pPr marL="365081" indent="-365081"/>
            <a:r>
              <a:rPr lang="en-US" sz="3600" dirty="0">
                <a:latin typeface="Montserrat Medium" panose="020B0604020202020204" charset="0"/>
              </a:rPr>
              <a:t>10. </a:t>
            </a:r>
            <a:r>
              <a:rPr lang="en-US" sz="3600" b="1" dirty="0" err="1">
                <a:latin typeface="Montserrat Medium" panose="020B0604020202020204" charset="0"/>
              </a:rPr>
              <a:t>Sumber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b="1" dirty="0" err="1">
                <a:latin typeface="Montserrat Medium" panose="020B0604020202020204" charset="0"/>
              </a:rPr>
              <a:t>dan</a:t>
            </a:r>
            <a:r>
              <a:rPr lang="en-US" sz="3600" b="1" dirty="0">
                <a:latin typeface="Montserrat Medium" panose="020B0604020202020204" charset="0"/>
              </a:rPr>
              <a:t> </a:t>
            </a:r>
            <a:r>
              <a:rPr lang="en-US" sz="3600" b="1" dirty="0" err="1">
                <a:latin typeface="Montserrat Medium" panose="020B0604020202020204" charset="0"/>
              </a:rPr>
              <a:t>tahun</a:t>
            </a:r>
            <a:r>
              <a:rPr lang="en-US" sz="3600" b="1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informasi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siapa</a:t>
            </a:r>
            <a:r>
              <a:rPr lang="en-US" sz="3600" dirty="0">
                <a:latin typeface="Montserrat Medium" panose="020B0604020202020204" charset="0"/>
              </a:rPr>
              <a:t> yang </a:t>
            </a:r>
            <a:r>
              <a:rPr lang="en-US" sz="3600" dirty="0" err="1">
                <a:latin typeface="Montserrat Medium" panose="020B0604020202020204" charset="0"/>
              </a:rPr>
              <a:t>membuat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atau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mempublikasikan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, </a:t>
            </a:r>
            <a:r>
              <a:rPr lang="en-US" sz="3600" dirty="0" err="1">
                <a:latin typeface="Montserrat Medium" panose="020B0604020202020204" charset="0"/>
              </a:rPr>
              <a:t>serta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kapan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peta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tersebut</a:t>
            </a:r>
            <a:r>
              <a:rPr lang="en-US" sz="3600" dirty="0">
                <a:latin typeface="Montserrat Medium" panose="020B0604020202020204" charset="0"/>
              </a:rPr>
              <a:t> </a:t>
            </a:r>
            <a:r>
              <a:rPr lang="en-US" sz="3600" dirty="0" err="1">
                <a:latin typeface="Montserrat Medium" panose="020B0604020202020204" charset="0"/>
              </a:rPr>
              <a:t>dipublikasikan</a:t>
            </a:r>
            <a:endParaRPr lang="en-US" sz="3600" dirty="0">
              <a:solidFill>
                <a:schemeClr val="bg1">
                  <a:lumMod val="10000"/>
                </a:schemeClr>
              </a:solidFill>
              <a:latin typeface="Montserrat Medium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8520" y="6022072"/>
            <a:ext cx="764016" cy="764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434" y="6224491"/>
            <a:ext cx="853514" cy="749873"/>
          </a:xfrm>
          <a:prstGeom prst="rect">
            <a:avLst/>
          </a:prstGeom>
        </p:spPr>
      </p:pic>
      <p:sp>
        <p:nvSpPr>
          <p:cNvPr id="8" name="Action Button: Custom 7">
            <a:hlinkClick r:id="rId9" action="ppaction://hlinksldjump" highlightClick="1">
              <a:snd r:embed="rId10" name="click.wav"/>
            </a:hlinkClick>
          </p:cNvPr>
          <p:cNvSpPr/>
          <p:nvPr/>
        </p:nvSpPr>
        <p:spPr>
          <a:xfrm>
            <a:off x="1056728" y="850359"/>
            <a:ext cx="447613" cy="24531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Custom 8">
            <a:hlinkClick r:id="rId11" action="ppaction://hlinksldjump" highlightClick="1">
              <a:snd r:embed="rId10" name="click.wav"/>
            </a:hlinkClick>
          </p:cNvPr>
          <p:cNvSpPr/>
          <p:nvPr/>
        </p:nvSpPr>
        <p:spPr>
          <a:xfrm>
            <a:off x="11240767" y="11997152"/>
            <a:ext cx="470528" cy="62978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Custom 9">
            <a:hlinkClick r:id="rId12" action="ppaction://hlinksldjump" highlightClick="1">
              <a:snd r:embed="rId10" name="click.wav"/>
            </a:hlinkClick>
          </p:cNvPr>
          <p:cNvSpPr/>
          <p:nvPr/>
        </p:nvSpPr>
        <p:spPr>
          <a:xfrm>
            <a:off x="1579886" y="12165585"/>
            <a:ext cx="433092" cy="46135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1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973" y="11225606"/>
            <a:ext cx="2172530" cy="2172530"/>
          </a:xfrm>
          <a:prstGeom prst="rect">
            <a:avLst/>
          </a:prstGeom>
        </p:spPr>
      </p:pic>
      <p:pic>
        <p:nvPicPr>
          <p:cNvPr id="12" name="Picture 11">
            <a:hlinkClick r:id="rId9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0" y="-79538"/>
            <a:ext cx="2105107" cy="2105107"/>
          </a:xfrm>
          <a:prstGeom prst="rect">
            <a:avLst/>
          </a:prstGeom>
        </p:spPr>
      </p:pic>
      <p:pic>
        <p:nvPicPr>
          <p:cNvPr id="14" name="Picture 13">
            <a:hlinkClick r:id="rId12" action="ppaction://hlinksldjump">
              <a:snd r:embed="rId10" name="click.wav"/>
            </a:hlinkClick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29" y="11211918"/>
            <a:ext cx="2064620" cy="2064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1775" y="805268"/>
            <a:ext cx="1966617" cy="1966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398212" flipH="1">
            <a:off x="18052540" y="7636698"/>
            <a:ext cx="3384918" cy="52171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161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_2" val="UEsDBBQAAgAIAA6GPlN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D3KR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D3KR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D3KR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A9ykV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D3KR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A9ykVWOc/b6agAAAOUAAAAaAAAAbm9uZS9odG1sX3NraW5fc2V0dGluZ3MuanOr5lIAAqUcJQUrhWowG8xPKi0pyc/TS87PK0nNK9HLyy/KTQSrUVJ2AwMlHZyK88tSiwgoTUtMTkUx1NTIwskFp0qEiSZO5i7OlsjqChLTU/WSEpOz04vyS/NSIMqcXV0MXYyVwKpquWoBUEsDBBQAAgAIAA9ykVW8fTX3SgAAAEkAAAAXAAAAbm9uZS9sb2NhbF9zZXR0aW5ncy54bWyzsa/IzVEoSy0qzszPs1Uy1DNQUkjNS85PycxLt1UKDXHTtVBSKC5JzEtJzMnPS7VVystXUrC347LJyU9OzAlOLSkBKizWt+MCAFBLAwQUAAIACAClcZFVuOc88l4AAABjAAAAHAAAAHVuaXZlcnNhbC9sb2NhbF9zZXR0aW5ncy54bWwNyr0OQEAMAODdUzTd/W0Gx2a04AEaGpH0WnFHeHu3fcPX9q8XePgKh6nDuqgQWFfbDt0dLvOQNwghkm4kpuxQDaHvslZsJZk4xhQDnEIfXzP7hMgj+TSHWwTLLvsBUEsBAgAAFAACAAgADoY+U2tfMwTVAgAA9wcAAA8AAAAAAAAAAQAAAAAAAAAAAG5vbmUvcGxheWVyLnhtbFBLAQIAABQAAgAIAA9ykVUyG7oi+QMAAOAOAAAYAAAAAAAAAAEAAAAAAAIDAABub25lL2NvbW1vbl9tZXNzYWdlcy5sbmdQSwECAAAUAAIACAAPcpFVFR5gG6MAAAB/AQAAKQAAAAAAAAABAAAAAAAxBwAAbm9uZS9wbGF5YmFja19hbmRfbmF2aWdhdGlvbl9zZXR0aW5ncy54bWxQSwECAAAUAAIACAAPcpFVH1SKajADAADHDgAAIgAAAAAAAAABAAAAAAAbCAAAbm9uZS9mbGFzaF9wdWJsaXNoaW5nX3NldHRpbmdzLnhtbFBLAQIAABQAAgAIAA9ykVVxV5SdFQEAANECAAAcAAAAAAAAAAEAAAAAAIsLAABub25lL2ZsYXNoX3NraW5fc2V0dGluZ3MueG1sUEsBAgAAFAACAAgAD3KRVdebcJYrAwAAbw4AACEAAAAAAAAAAQAAAAAA2gwAAG5vbmUvaHRtbF9wdWJsaXNoaW5nX3NldHRpbmdzLnhtbFBLAQIAABQAAgAIAA9ykVWOc/b6agAAAOUAAAAaAAAAAAAAAAEAAAAAAEQQAABub25lL2h0bWxfc2tpbl9zZXR0aW5ncy5qc1BLAQIAABQAAgAIAA9ykVW8fTX3SgAAAEkAAAAXAAAAAAAAAAEAAAAAAOYQAABub25lL2xvY2FsX3NldHRpbmdzLnhtbFBLAQIAABQAAgAIAKVxkVW45zzyXgAAAGMAAAAcAAAAAAAAAAEAAAAAAGURAAB1bml2ZXJzYWwvbG9jYWxfc2V0dGluZ3MueG1sUEsFBgAAAAAJAAkAmgIAAP0RAAAAAA=="/>
  <p:tag name="ISPRING_LMS_API_VERSION" val="SCORM 2004 (2nd edition)"/>
  <p:tag name="ISPRING_ULTRA_SCORM_COURSE_ID" val="AD3C0209-033A-4B0D-A87A-C0CBFA6B7941"/>
  <p:tag name="ISPRING_CMI5_LAUNCH_METHOD" val="any window"/>
  <p:tag name="ISPRINGCLOUDFOLDERID" val="1"/>
  <p:tag name="ISPRINGONLINEFOLDERID" val="1"/>
  <p:tag name="ISPRING_OUTPUT_FOLDER" val="[[&quot;h,\uFFFD\uFFFD{959435D8-8272-40D6-AFCB-AB1965004C76}&quot;,&quot;C:\\Users\\HP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,&quot;videoScale&quot;:77.198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CURRENT_PLAYER_ID" val="none"/>
  <p:tag name="ISPRING_FIRST_PUBLISH" val="1"/>
  <p:tag name="ISPRING_UUID" val="{7C8D6C7F-C1A1-4CC3-81EF-F730B89C20EE}"/>
  <p:tag name="ISPRING_RESOURCE_FOLDER" val="C:\Users\HP\Downloads\PPT Interaktif_PETA\"/>
  <p:tag name="ISPRING_PRESENTATION_PATH" val="C:\Users\HP\Downloads\PPT Interaktif_PETA.pptx"/>
  <p:tag name="ISPRING_PROJECT_VERSION" val="9.3"/>
  <p:tag name="ISPRING_PROJECT_FOLDER_UPDATED" val="1"/>
  <p:tag name="ISPRING_SCREEN_RECS_UPDATED" val="C:\Users\HP\Downloads\PPT Interaktif_PETA\"/>
  <p:tag name="ISPRING_ULTRA_SCORM_COURCE_TITLE" val="PPT Interaktif_PETA_kwu_1"/>
  <p:tag name="ISPRING_PRESENTATION_TITLE" val="PPT Interaktif_PETA_kwu_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425D810-35F8-4198-9544-8C9F12183B98}:305"/>
  <p:tag name="ISPRING_SLIDE_INDENT_LEVEL" val="0"/>
  <p:tag name="ISPRING_CUSTOM_TIMING_USED" val="0"/>
  <p:tag name="ISPRING_PLAYER_PLAYLIST_ID" val="b8c794bd01f133a80d91ae8d686d520ff61ab3a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C1794FE-F9A4-48B8-8047-BC4CFF807B27}:261"/>
  <p:tag name="ISPRING_SLIDE_INDENT_LEVEL" val="0"/>
  <p:tag name="ISPRING_CUSTOM_TIMING_USED" val="0"/>
  <p:tag name="ISPRING_PLAYER_PLAYLIST_ID" val="b8c794bd01f133a80d91ae8d686d520ff61ab3a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B655B0C-EBF5-4AE2-BC4A-C2776C1B479E}:306"/>
  <p:tag name="ISPRING_SLIDE_INDENT_LEVEL" val="0"/>
  <p:tag name="ISPRING_CUSTOM_TIMING_USED" val="0"/>
  <p:tag name="ISPRING_PLAYER_PLAYLIST_ID" val="b8c794bd01f133a80d91ae8d686d520ff61ab3a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7B3C197-5982-434F-B131-14FF9A7431A2}:308"/>
  <p:tag name="ISPRING_SLIDE_INDENT_LEVEL" val="0"/>
  <p:tag name="ISPRING_CUSTOM_TIMING_USED" val="0"/>
  <p:tag name="ISPRING_PLAYER_PLAYLIST_ID" val="b8c794bd01f133a80d91ae8d686d520ff61ab3a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7358674-387F-430D-AAB7-36B9831036DB}:309"/>
  <p:tag name="ISPRING_SLIDE_INDENT_LEVEL" val="0"/>
  <p:tag name="ISPRING_CUSTOM_TIMING_USED" val="0"/>
  <p:tag name="ISPRING_PLAYER_PLAYLIST_ID" val="b8c794bd01f133a80d91ae8d686d520ff61ab3a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C250355-766F-4DAA-A1A5-2855E14482B2}:304"/>
  <p:tag name="ISPRING_SLIDE_INDENT_LEVEL" val="0"/>
  <p:tag name="ISPRING_CUSTOM_TIMING_USED" val="0"/>
  <p:tag name="ISPRING_PLAYER_PLAYLIST_ID" val="b8c794bd01f133a80d91ae8d686d520ff61ab3a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F7DA77C-1BFF-47DF-818C-A62DC9D1AF9B}:311"/>
  <p:tag name="ISPRING_SLIDE_INDENT_LEVEL" val="0"/>
  <p:tag name="ISPRING_CUSTOM_TIMING_USED" val="0"/>
  <p:tag name="ISPRING_PLAYER_PLAYLIST_ID" val="b8c794bd01f133a80d91ae8d686d520ff61ab3a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1C61FDC-05B4-456A-8218-E4A5EC4FCA56}:312"/>
  <p:tag name="ISPRING_SLIDE_INDENT_LEVEL" val="0"/>
  <p:tag name="ISPRING_CUSTOM_TIMING_USED" val="0"/>
  <p:tag name="ISPRING_PLAYER_PLAYLIST_ID" val="b8c794bd01f133a80d91ae8d686d520ff61ab3a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C7D5CD-94A7-4FA3-974E-7F53F359CB94}:313"/>
  <p:tag name="ISPRING_SLIDE_INDENT_LEVEL" val="0"/>
  <p:tag name="ISPRING_CUSTOM_TIMING_USED" val="0"/>
  <p:tag name="ISPRING_PLAYER_PLAYLIST_ID" val="b8c794bd01f133a80d91ae8d686d520ff61ab3a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9E6738F-9E18-4800-8933-616BA8353857}:310"/>
  <p:tag name="ISPRING_SLIDE_INDENT_LEVEL" val="0"/>
  <p:tag name="ISPRING_CUSTOM_TIMING_USED" val="0"/>
  <p:tag name="ISPRING_PLAYER_PLAYLIST_ID" val="b8c794bd01f133a80d91ae8d686d520ff61ab3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701C588-DA83-4ED1-9800-F6EE0363A611}:256"/>
  <p:tag name="ISPRING_SLIDE_INDENT_LEVEL" val="0"/>
  <p:tag name="ISPRING_CUSTOM_TIMING_USED" val="0"/>
  <p:tag name="ISPRING_PLAYER_PLAYLIST_ID" val="b8c794bd01f133a80d91ae8d686d520ff61ab3a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F61FF6-1011-4965-9341-C2CC8C898BFD}:314"/>
  <p:tag name="ISPRING_SLIDE_INDENT_LEVEL" val="0"/>
  <p:tag name="ISPRING_CUSTOM_TIMING_USED" val="0"/>
  <p:tag name="ISPRING_PLAYER_PLAYLIST_ID" val="b8c794bd01f133a80d91ae8d686d520ff61ab3a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05CCCA7-29EC-4AA9-B59D-C092594184F2}:315"/>
  <p:tag name="ISPRING_SLIDE_INDENT_LEVEL" val="0"/>
  <p:tag name="ISPRING_CUSTOM_TIMING_USED" val="0"/>
  <p:tag name="ISPRING_PLAYER_PLAYLIST_ID" val="b8c794bd01f133a80d91ae8d686d520ff61ab3a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F2FC4E-B9D6-4D65-8BB5-580FF26AAA6F}:262"/>
  <p:tag name="ISPRING_SLIDE_INDENT_LEVEL" val="0"/>
  <p:tag name="ISPRING_CUSTOM_TIMING_USED" val="0"/>
  <p:tag name="ISPRING_PLAYER_PLAYLIST_ID" val="b8c794bd01f133a80d91ae8d686d520ff61ab3a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7EF5215-765B-498B-A072-C0CC675A3286}:307"/>
  <p:tag name="ISPRING_SLIDE_INDENT_LEVEL" val="0"/>
  <p:tag name="ISPRING_CUSTOM_TIMING_USED" val="0"/>
  <p:tag name="ISPRING_PLAYER_PLAYLIST_ID" val="b8c794bd01f133a80d91ae8d686d520ff61ab3a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7EF5215-765B-498B-A072-C0CC675A3286}:307"/>
  <p:tag name="ISPRING_SLIDE_INDENT_LEVEL" val="0"/>
  <p:tag name="ISPRING_CUSTOM_TIMING_USED" val="0"/>
  <p:tag name="ISPRING_PLAYER_PLAYLIST_ID" val="b8c794bd01f133a80d91ae8d686d520ff61ab3a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b8c794bd01f133a80d91ae8d686d520ff61ab3aa"/>
  <p:tag name="GENSWF_SLIDE_UID" val="{799968DB-13EE-4635-8330-E1910EDC3E7C}:3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C3DC23-D241-4D16-AC4B-4F73FCF330CE}:257"/>
  <p:tag name="ISPRING_SLIDE_INDENT_LEVEL" val="0"/>
  <p:tag name="ISPRING_CUSTOM_TIMING_USED" val="0"/>
  <p:tag name="ISPRING_PLAYER_PLAYLIST_ID" val="b8c794bd01f133a80d91ae8d686d520ff61ab3a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DA48045-143C-4F70-B474-022A5BCCF2EA}:259"/>
  <p:tag name="ISPRING_SLIDE_INDENT_LEVEL" val="0"/>
  <p:tag name="ISPRING_CUSTOM_TIMING_USED" val="0"/>
  <p:tag name="ISPRING_PLAYER_PLAYLIST_ID" val="b8c794bd01f133a80d91ae8d686d520ff61ab3a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7CCDA3D-D186-4E36-A066-DA240B21CCFB}:258"/>
  <p:tag name="ISPRING_SLIDE_INDENT_LEVEL" val="0"/>
  <p:tag name="ISPRING_CUSTOM_TIMING_USED" val="0"/>
  <p:tag name="ISPRING_PLAYER_PLAYLIST_ID" val="b8c794bd01f133a80d91ae8d686d520ff61ab3a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E32DE83-FA7F-4A8D-AB01-521E14DAB8BF}:260"/>
  <p:tag name="ISPRING_SLIDE_INDENT_LEVEL" val="0"/>
  <p:tag name="ISPRING_CUSTOM_TIMING_USED" val="0"/>
  <p:tag name="ISPRING_PLAYER_PLAYLIST_ID" val="b8c794bd01f133a80d91ae8d686d520ff61ab3aa"/>
</p:tagLst>
</file>

<file path=ppt/theme/theme1.xml><?xml version="1.0" encoding="utf-8"?>
<a:theme xmlns:a="http://schemas.openxmlformats.org/drawingml/2006/main" name="Draw your Treasure Map for Elementary by Slidesgo">
  <a:themeElements>
    <a:clrScheme name="Simple Light">
      <a:dk1>
        <a:srgbClr val="734F2B"/>
      </a:dk1>
      <a:lt1>
        <a:srgbClr val="F8E3B4"/>
      </a:lt1>
      <a:dk2>
        <a:srgbClr val="DDB786"/>
      </a:dk2>
      <a:lt2>
        <a:srgbClr val="BB986E"/>
      </a:lt2>
      <a:accent1>
        <a:srgbClr val="CC5052"/>
      </a:accent1>
      <a:accent2>
        <a:srgbClr val="9BBDAF"/>
      </a:accent2>
      <a:accent3>
        <a:srgbClr val="739A97"/>
      </a:accent3>
      <a:accent4>
        <a:srgbClr val="FFFFFF"/>
      </a:accent4>
      <a:accent5>
        <a:srgbClr val="FFFFFF"/>
      </a:accent5>
      <a:accent6>
        <a:srgbClr val="FFFFFF"/>
      </a:accent6>
      <a:hlink>
        <a:srgbClr val="734F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6147</TotalTime>
  <Words>806</Words>
  <Application>Microsoft Office PowerPoint</Application>
  <PresentationFormat>Custom</PresentationFormat>
  <Paragraphs>91</Paragraphs>
  <Slides>21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Bubblegum Sans</vt:lpstr>
      <vt:lpstr>Cooper Black</vt:lpstr>
      <vt:lpstr>Montserrat</vt:lpstr>
      <vt:lpstr>Arial</vt:lpstr>
      <vt:lpstr>crayon kids</vt:lpstr>
      <vt:lpstr>Montserrat Medium</vt:lpstr>
      <vt:lpstr>Baby Doll</vt:lpstr>
      <vt:lpstr>Bebas Neue</vt:lpstr>
      <vt:lpstr>Arabic Typesetting</vt:lpstr>
      <vt:lpstr>Chiller</vt:lpstr>
      <vt:lpstr>Draw your Treasure Map for Elementary by Slidesgo</vt:lpstr>
      <vt:lpstr>MENGENAL PETA</vt:lpstr>
      <vt:lpstr>Tujuan Pembelajaran</vt:lpstr>
      <vt:lpstr>MENGENAL PETA</vt:lpstr>
      <vt:lpstr>PROFIL</vt:lpstr>
      <vt:lpstr>MATERI</vt:lpstr>
      <vt:lpstr>Pengertian Peta</vt:lpstr>
      <vt:lpstr>Sejarah Peta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Legenda Peta</vt:lpstr>
      <vt:lpstr>Legenda Peta</vt:lpstr>
      <vt:lpstr>Legenda Peta</vt:lpstr>
      <vt:lpstr>Legenda Peta</vt:lpstr>
      <vt:lpstr>Fungsi Peta</vt:lpstr>
      <vt:lpstr>VIDEO</vt:lpstr>
      <vt:lpstr>VIDEO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Interaktif_PETA_kwu_1</dc:title>
  <cp:lastModifiedBy>HP</cp:lastModifiedBy>
  <cp:revision>179</cp:revision>
  <dcterms:modified xsi:type="dcterms:W3CDTF">2022-12-21T05:30:41Z</dcterms:modified>
</cp:coreProperties>
</file>